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61"/>
  </p:notesMasterIdLst>
  <p:sldIdLst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C095C-D5CF-4723-ACA2-D16D3D8EF09F}" type="doc">
      <dgm:prSet loTypeId="urn:microsoft.com/office/officeart/2005/8/layout/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C28FD44-EF5D-42EA-83EF-B03547063618}">
      <dgm:prSet phldrT="[Текст]" phldr="1"/>
      <dgm:spPr/>
      <dgm:t>
        <a:bodyPr/>
        <a:lstStyle/>
        <a:p>
          <a:endParaRPr lang="ru-RU"/>
        </a:p>
      </dgm:t>
    </dgm:pt>
    <dgm:pt modelId="{64FF7D07-DC8D-4C8D-A062-7E3D5944DB44}" type="parTrans" cxnId="{F49D2B00-198A-4DAD-A738-F05B5D25000A}">
      <dgm:prSet/>
      <dgm:spPr/>
      <dgm:t>
        <a:bodyPr/>
        <a:lstStyle/>
        <a:p>
          <a:endParaRPr lang="ru-RU"/>
        </a:p>
      </dgm:t>
    </dgm:pt>
    <dgm:pt modelId="{CD6D494D-68F3-4D71-B3B3-B350238E7BF5}" type="sibTrans" cxnId="{F49D2B00-198A-4DAD-A738-F05B5D25000A}">
      <dgm:prSet/>
      <dgm:spPr/>
      <dgm:t>
        <a:bodyPr/>
        <a:lstStyle/>
        <a:p>
          <a:endParaRPr lang="ru-RU"/>
        </a:p>
      </dgm:t>
    </dgm:pt>
    <dgm:pt modelId="{99C2308A-7EA7-489A-B06D-7931851B0C19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Трудовым кодексом РФ</a:t>
          </a:r>
          <a:endParaRPr lang="ru-RU" sz="2000" dirty="0"/>
        </a:p>
      </dgm:t>
    </dgm:pt>
    <dgm:pt modelId="{515F7307-8CFE-4411-903B-ECB2A6A211A8}" type="parTrans" cxnId="{CB454E5C-6265-46F4-A777-4B24218D59E4}">
      <dgm:prSet/>
      <dgm:spPr/>
      <dgm:t>
        <a:bodyPr/>
        <a:lstStyle/>
        <a:p>
          <a:endParaRPr lang="ru-RU"/>
        </a:p>
      </dgm:t>
    </dgm:pt>
    <dgm:pt modelId="{2D8DEF5C-952A-4248-876C-B26B25D2BE3E}" type="sibTrans" cxnId="{CB454E5C-6265-46F4-A777-4B24218D59E4}">
      <dgm:prSet/>
      <dgm:spPr/>
      <dgm:t>
        <a:bodyPr/>
        <a:lstStyle/>
        <a:p>
          <a:endParaRPr lang="ru-RU"/>
        </a:p>
      </dgm:t>
    </dgm:pt>
    <dgm:pt modelId="{3F4F9369-D24D-480B-ADD8-2C66BDB08597}">
      <dgm:prSet phldrT="[Текст]" phldr="1"/>
      <dgm:spPr/>
      <dgm:t>
        <a:bodyPr/>
        <a:lstStyle/>
        <a:p>
          <a:endParaRPr lang="ru-RU"/>
        </a:p>
      </dgm:t>
    </dgm:pt>
    <dgm:pt modelId="{6DC7F501-07B5-49EA-B835-77FA6D234B18}" type="parTrans" cxnId="{FF993A32-75D6-4960-9E62-40D6B3E1D97E}">
      <dgm:prSet/>
      <dgm:spPr/>
      <dgm:t>
        <a:bodyPr/>
        <a:lstStyle/>
        <a:p>
          <a:endParaRPr lang="ru-RU"/>
        </a:p>
      </dgm:t>
    </dgm:pt>
    <dgm:pt modelId="{D482F626-5C3B-4461-A5D7-1D3F013D0188}" type="sibTrans" cxnId="{FF993A32-75D6-4960-9E62-40D6B3E1D97E}">
      <dgm:prSet/>
      <dgm:spPr/>
      <dgm:t>
        <a:bodyPr/>
        <a:lstStyle/>
        <a:p>
          <a:endParaRPr lang="ru-RU"/>
        </a:p>
      </dgm:t>
    </dgm:pt>
    <dgm:pt modelId="{86D265EE-FC0C-4B30-B9D6-477FAD09437F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9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Федеральным законом от 29 декабря 2012 года № 273-ФЗ «Об образовании в Российской Федерации»</a:t>
          </a:r>
          <a:endParaRPr lang="ru-RU" sz="1900" dirty="0"/>
        </a:p>
      </dgm:t>
    </dgm:pt>
    <dgm:pt modelId="{1C14A7C3-EEDC-493C-9329-24F833631374}" type="parTrans" cxnId="{B5AD3BCD-8B35-40E5-801D-F4E298F09CB7}">
      <dgm:prSet/>
      <dgm:spPr/>
      <dgm:t>
        <a:bodyPr/>
        <a:lstStyle/>
        <a:p>
          <a:endParaRPr lang="ru-RU"/>
        </a:p>
      </dgm:t>
    </dgm:pt>
    <dgm:pt modelId="{26B2672C-60A7-499C-879C-801667D66937}" type="sibTrans" cxnId="{B5AD3BCD-8B35-40E5-801D-F4E298F09CB7}">
      <dgm:prSet/>
      <dgm:spPr/>
      <dgm:t>
        <a:bodyPr/>
        <a:lstStyle/>
        <a:p>
          <a:endParaRPr lang="ru-RU"/>
        </a:p>
      </dgm:t>
    </dgm:pt>
    <dgm:pt modelId="{BAEED52D-AB7B-4F7A-AE2A-42B9446F0B61}">
      <dgm:prSet phldrT="[Текст]" phldr="1"/>
      <dgm:spPr/>
      <dgm:t>
        <a:bodyPr/>
        <a:lstStyle/>
        <a:p>
          <a:endParaRPr lang="ru-RU" dirty="0"/>
        </a:p>
      </dgm:t>
    </dgm:pt>
    <dgm:pt modelId="{0AF4EA29-1B9C-4A94-9522-AEA88EBE3E80}" type="parTrans" cxnId="{B3EBEAA5-DC9A-4489-AB24-0C6AA79DEE40}">
      <dgm:prSet/>
      <dgm:spPr/>
      <dgm:t>
        <a:bodyPr/>
        <a:lstStyle/>
        <a:p>
          <a:endParaRPr lang="ru-RU"/>
        </a:p>
      </dgm:t>
    </dgm:pt>
    <dgm:pt modelId="{78D423EB-2AE9-437B-B37A-A63626B87308}" type="sibTrans" cxnId="{B3EBEAA5-DC9A-4489-AB24-0C6AA79DEE40}">
      <dgm:prSet/>
      <dgm:spPr/>
      <dgm:t>
        <a:bodyPr/>
        <a:lstStyle/>
        <a:p>
          <a:endParaRPr lang="ru-RU"/>
        </a:p>
      </dgm:t>
    </dgm:pt>
    <dgm:pt modelId="{A32C931D-27EC-4213-A2EE-A8409A46C361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9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Приказом Министерства образования и науки РФ от 7 апреля 2014 г. № 276 «Об утверждении Порядка проведения аттестации педагогических работников организаций, осуществляющих образовательную деятельность» </a:t>
          </a:r>
          <a:endParaRPr lang="ru-RU" sz="1900" dirty="0"/>
        </a:p>
      </dgm:t>
    </dgm:pt>
    <dgm:pt modelId="{6A421CAC-B848-4C35-9314-102A23384C43}" type="parTrans" cxnId="{BEB599FD-2062-4F25-870A-72870511B2B4}">
      <dgm:prSet/>
      <dgm:spPr/>
      <dgm:t>
        <a:bodyPr/>
        <a:lstStyle/>
        <a:p>
          <a:endParaRPr lang="ru-RU"/>
        </a:p>
      </dgm:t>
    </dgm:pt>
    <dgm:pt modelId="{0D9BB8E9-0376-4BD6-BA0A-A3171E237C68}" type="sibTrans" cxnId="{BEB599FD-2062-4F25-870A-72870511B2B4}">
      <dgm:prSet/>
      <dgm:spPr/>
      <dgm:t>
        <a:bodyPr/>
        <a:lstStyle/>
        <a:p>
          <a:endParaRPr lang="ru-RU"/>
        </a:p>
      </dgm:t>
    </dgm:pt>
    <dgm:pt modelId="{B59602E5-CA4C-4D5C-9D14-006923A72687}">
      <dgm:prSet phldrT="[Текст]" phldr="1"/>
      <dgm:spPr/>
      <dgm:t>
        <a:bodyPr/>
        <a:lstStyle/>
        <a:p>
          <a:endParaRPr lang="ru-RU" dirty="0"/>
        </a:p>
      </dgm:t>
    </dgm:pt>
    <dgm:pt modelId="{2BDB6437-1512-430A-8146-ADB8C96A4340}" type="parTrans" cxnId="{6AF5DE31-9415-4055-8A7B-B60418417144}">
      <dgm:prSet/>
      <dgm:spPr/>
      <dgm:t>
        <a:bodyPr/>
        <a:lstStyle/>
        <a:p>
          <a:endParaRPr lang="ru-RU"/>
        </a:p>
      </dgm:t>
    </dgm:pt>
    <dgm:pt modelId="{B5AA1A4A-7237-4BBC-9124-7639236EAF24}" type="sibTrans" cxnId="{6AF5DE31-9415-4055-8A7B-B60418417144}">
      <dgm:prSet/>
      <dgm:spPr/>
      <dgm:t>
        <a:bodyPr/>
        <a:lstStyle/>
        <a:p>
          <a:endParaRPr lang="ru-RU"/>
        </a:p>
      </dgm:t>
    </dgm:pt>
    <dgm:pt modelId="{FF9D7FED-A4E2-4F62-B3A5-6F9F11C0D60E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9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Профессиональным стандартом педагога, утвержденным приказом Министерства труда и социальной защиты Российской Федерации от 18 октября 2013 г. № 544н.</a:t>
          </a:r>
          <a:endParaRPr lang="ru-RU" sz="1900" dirty="0"/>
        </a:p>
      </dgm:t>
    </dgm:pt>
    <dgm:pt modelId="{0B65A942-8362-4522-ACC1-FE79B571428D}" type="parTrans" cxnId="{6986D1A0-D4B0-45DA-9780-48545574D27B}">
      <dgm:prSet/>
      <dgm:spPr/>
      <dgm:t>
        <a:bodyPr/>
        <a:lstStyle/>
        <a:p>
          <a:endParaRPr lang="ru-RU"/>
        </a:p>
      </dgm:t>
    </dgm:pt>
    <dgm:pt modelId="{08075686-144F-4DEA-8C72-42E595958A00}" type="sibTrans" cxnId="{6986D1A0-D4B0-45DA-9780-48545574D27B}">
      <dgm:prSet/>
      <dgm:spPr/>
      <dgm:t>
        <a:bodyPr/>
        <a:lstStyle/>
        <a:p>
          <a:endParaRPr lang="ru-RU"/>
        </a:p>
      </dgm:t>
    </dgm:pt>
    <dgm:pt modelId="{7C1040EA-6EAA-418A-B657-258D6A914673}" type="pres">
      <dgm:prSet presAssocID="{D6AC095C-D5CF-4723-ACA2-D16D3D8EF0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60F328-C87C-49E5-BBBD-E00B73773DBB}" type="pres">
      <dgm:prSet presAssocID="{7C28FD44-EF5D-42EA-83EF-B03547063618}" presName="parentLin" presStyleCnt="0"/>
      <dgm:spPr/>
    </dgm:pt>
    <dgm:pt modelId="{1B928D4A-AADF-4E5A-B65E-A30CD84C004D}" type="pres">
      <dgm:prSet presAssocID="{7C28FD44-EF5D-42EA-83EF-B0354706361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94EE18-B9EE-4E65-8053-9C1BB2F769FD}" type="pres">
      <dgm:prSet presAssocID="{7C28FD44-EF5D-42EA-83EF-B0354706361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505D4-2986-4442-8674-E88D77C2CBFC}" type="pres">
      <dgm:prSet presAssocID="{7C28FD44-EF5D-42EA-83EF-B03547063618}" presName="negativeSpace" presStyleCnt="0"/>
      <dgm:spPr/>
    </dgm:pt>
    <dgm:pt modelId="{C5B23588-7792-4583-9E22-463C37D7536E}" type="pres">
      <dgm:prSet presAssocID="{7C28FD44-EF5D-42EA-83EF-B03547063618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1695B-18C4-40BD-92B2-CEA46290CB19}" type="pres">
      <dgm:prSet presAssocID="{CD6D494D-68F3-4D71-B3B3-B350238E7BF5}" presName="spaceBetweenRectangles" presStyleCnt="0"/>
      <dgm:spPr/>
    </dgm:pt>
    <dgm:pt modelId="{BAD306CF-E0DF-42EC-B30B-62C64E7100E8}" type="pres">
      <dgm:prSet presAssocID="{3F4F9369-D24D-480B-ADD8-2C66BDB08597}" presName="parentLin" presStyleCnt="0"/>
      <dgm:spPr/>
    </dgm:pt>
    <dgm:pt modelId="{EB25C861-E11A-4557-BE4F-F967FB15B3CD}" type="pres">
      <dgm:prSet presAssocID="{3F4F9369-D24D-480B-ADD8-2C66BDB0859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63A0438-8E28-4177-B398-97A885C79EAA}" type="pres">
      <dgm:prSet presAssocID="{3F4F9369-D24D-480B-ADD8-2C66BDB0859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84BF8-F4E6-4E3D-BFF7-1BF6C91FCEDE}" type="pres">
      <dgm:prSet presAssocID="{3F4F9369-D24D-480B-ADD8-2C66BDB08597}" presName="negativeSpace" presStyleCnt="0"/>
      <dgm:spPr/>
    </dgm:pt>
    <dgm:pt modelId="{5D2B69EE-62B2-4D59-BEEC-404E4BC8C39F}" type="pres">
      <dgm:prSet presAssocID="{3F4F9369-D24D-480B-ADD8-2C66BDB08597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FB0AA-B9A2-4599-9561-3CB7024FB316}" type="pres">
      <dgm:prSet presAssocID="{D482F626-5C3B-4461-A5D7-1D3F013D0188}" presName="spaceBetweenRectangles" presStyleCnt="0"/>
      <dgm:spPr/>
    </dgm:pt>
    <dgm:pt modelId="{F54ABA5C-F850-42CD-80E3-E90716C26483}" type="pres">
      <dgm:prSet presAssocID="{BAEED52D-AB7B-4F7A-AE2A-42B9446F0B61}" presName="parentLin" presStyleCnt="0"/>
      <dgm:spPr/>
    </dgm:pt>
    <dgm:pt modelId="{CF020E13-868F-408A-851A-F39D0D261509}" type="pres">
      <dgm:prSet presAssocID="{BAEED52D-AB7B-4F7A-AE2A-42B9446F0B6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459FEC1-A7AD-47E0-B81C-74919BD1FC55}" type="pres">
      <dgm:prSet presAssocID="{BAEED52D-AB7B-4F7A-AE2A-42B9446F0B6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5D0F1-6796-4FAE-A2D6-36F76731C124}" type="pres">
      <dgm:prSet presAssocID="{BAEED52D-AB7B-4F7A-AE2A-42B9446F0B61}" presName="negativeSpace" presStyleCnt="0"/>
      <dgm:spPr/>
    </dgm:pt>
    <dgm:pt modelId="{BD7131CC-3AFE-4D94-B374-FE59D95E01FA}" type="pres">
      <dgm:prSet presAssocID="{BAEED52D-AB7B-4F7A-AE2A-42B9446F0B61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C38D5-EE40-4F77-A383-F7ECC7EA1434}" type="pres">
      <dgm:prSet presAssocID="{78D423EB-2AE9-437B-B37A-A63626B87308}" presName="spaceBetweenRectangles" presStyleCnt="0"/>
      <dgm:spPr/>
    </dgm:pt>
    <dgm:pt modelId="{CEF2CBC0-422C-4B86-B677-DDF1AACF263D}" type="pres">
      <dgm:prSet presAssocID="{B59602E5-CA4C-4D5C-9D14-006923A72687}" presName="parentLin" presStyleCnt="0"/>
      <dgm:spPr/>
    </dgm:pt>
    <dgm:pt modelId="{FCB7B80E-3772-46CA-9AEF-519E7E97E218}" type="pres">
      <dgm:prSet presAssocID="{B59602E5-CA4C-4D5C-9D14-006923A7268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FFCBB85-4773-4CC9-BB30-00FE0DA48361}" type="pres">
      <dgm:prSet presAssocID="{B59602E5-CA4C-4D5C-9D14-006923A7268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F7235-F9E3-4594-B588-6DE8E722C8A5}" type="pres">
      <dgm:prSet presAssocID="{B59602E5-CA4C-4D5C-9D14-006923A72687}" presName="negativeSpace" presStyleCnt="0"/>
      <dgm:spPr/>
    </dgm:pt>
    <dgm:pt modelId="{8E2D9CCD-C031-4535-9455-6A425C848ADA}" type="pres">
      <dgm:prSet presAssocID="{B59602E5-CA4C-4D5C-9D14-006923A72687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86D1A0-D4B0-45DA-9780-48545574D27B}" srcId="{B59602E5-CA4C-4D5C-9D14-006923A72687}" destId="{FF9D7FED-A4E2-4F62-B3A5-6F9F11C0D60E}" srcOrd="0" destOrd="0" parTransId="{0B65A942-8362-4522-ACC1-FE79B571428D}" sibTransId="{08075686-144F-4DEA-8C72-42E595958A00}"/>
    <dgm:cxn modelId="{3D377886-C793-4EA0-92B4-11D5661735E0}" type="presOf" srcId="{3F4F9369-D24D-480B-ADD8-2C66BDB08597}" destId="{A63A0438-8E28-4177-B398-97A885C79EAA}" srcOrd="1" destOrd="0" presId="urn:microsoft.com/office/officeart/2005/8/layout/list1"/>
    <dgm:cxn modelId="{8A148FE2-3A5D-46ED-A94D-E10B58A5270C}" type="presOf" srcId="{B59602E5-CA4C-4D5C-9D14-006923A72687}" destId="{FCB7B80E-3772-46CA-9AEF-519E7E97E218}" srcOrd="0" destOrd="0" presId="urn:microsoft.com/office/officeart/2005/8/layout/list1"/>
    <dgm:cxn modelId="{B5AD3BCD-8B35-40E5-801D-F4E298F09CB7}" srcId="{3F4F9369-D24D-480B-ADD8-2C66BDB08597}" destId="{86D265EE-FC0C-4B30-B9D6-477FAD09437F}" srcOrd="0" destOrd="0" parTransId="{1C14A7C3-EEDC-493C-9329-24F833631374}" sibTransId="{26B2672C-60A7-499C-879C-801667D66937}"/>
    <dgm:cxn modelId="{CB454E5C-6265-46F4-A777-4B24218D59E4}" srcId="{7C28FD44-EF5D-42EA-83EF-B03547063618}" destId="{99C2308A-7EA7-489A-B06D-7931851B0C19}" srcOrd="0" destOrd="0" parTransId="{515F7307-8CFE-4411-903B-ECB2A6A211A8}" sibTransId="{2D8DEF5C-952A-4248-876C-B26B25D2BE3E}"/>
    <dgm:cxn modelId="{608C63D9-0ABC-49B9-A678-3222AC95C06A}" type="presOf" srcId="{FF9D7FED-A4E2-4F62-B3A5-6F9F11C0D60E}" destId="{8E2D9CCD-C031-4535-9455-6A425C848ADA}" srcOrd="0" destOrd="0" presId="urn:microsoft.com/office/officeart/2005/8/layout/list1"/>
    <dgm:cxn modelId="{B761459C-20C4-4288-967E-10D4DD2C157B}" type="presOf" srcId="{B59602E5-CA4C-4D5C-9D14-006923A72687}" destId="{DFFCBB85-4773-4CC9-BB30-00FE0DA48361}" srcOrd="1" destOrd="0" presId="urn:microsoft.com/office/officeart/2005/8/layout/list1"/>
    <dgm:cxn modelId="{B7696C05-2056-4FAE-8E32-A22CAD5FC45E}" type="presOf" srcId="{86D265EE-FC0C-4B30-B9D6-477FAD09437F}" destId="{5D2B69EE-62B2-4D59-BEEC-404E4BC8C39F}" srcOrd="0" destOrd="0" presId="urn:microsoft.com/office/officeart/2005/8/layout/list1"/>
    <dgm:cxn modelId="{BEB599FD-2062-4F25-870A-72870511B2B4}" srcId="{BAEED52D-AB7B-4F7A-AE2A-42B9446F0B61}" destId="{A32C931D-27EC-4213-A2EE-A8409A46C361}" srcOrd="0" destOrd="0" parTransId="{6A421CAC-B848-4C35-9314-102A23384C43}" sibTransId="{0D9BB8E9-0376-4BD6-BA0A-A3171E237C68}"/>
    <dgm:cxn modelId="{B3EBEAA5-DC9A-4489-AB24-0C6AA79DEE40}" srcId="{D6AC095C-D5CF-4723-ACA2-D16D3D8EF09F}" destId="{BAEED52D-AB7B-4F7A-AE2A-42B9446F0B61}" srcOrd="2" destOrd="0" parTransId="{0AF4EA29-1B9C-4A94-9522-AEA88EBE3E80}" sibTransId="{78D423EB-2AE9-437B-B37A-A63626B87308}"/>
    <dgm:cxn modelId="{F49D2B00-198A-4DAD-A738-F05B5D25000A}" srcId="{D6AC095C-D5CF-4723-ACA2-D16D3D8EF09F}" destId="{7C28FD44-EF5D-42EA-83EF-B03547063618}" srcOrd="0" destOrd="0" parTransId="{64FF7D07-DC8D-4C8D-A062-7E3D5944DB44}" sibTransId="{CD6D494D-68F3-4D71-B3B3-B350238E7BF5}"/>
    <dgm:cxn modelId="{FF993A32-75D6-4960-9E62-40D6B3E1D97E}" srcId="{D6AC095C-D5CF-4723-ACA2-D16D3D8EF09F}" destId="{3F4F9369-D24D-480B-ADD8-2C66BDB08597}" srcOrd="1" destOrd="0" parTransId="{6DC7F501-07B5-49EA-B835-77FA6D234B18}" sibTransId="{D482F626-5C3B-4461-A5D7-1D3F013D0188}"/>
    <dgm:cxn modelId="{D18F3884-BC25-4352-B050-F3A6CE5D7AE8}" type="presOf" srcId="{BAEED52D-AB7B-4F7A-AE2A-42B9446F0B61}" destId="{7459FEC1-A7AD-47E0-B81C-74919BD1FC55}" srcOrd="1" destOrd="0" presId="urn:microsoft.com/office/officeart/2005/8/layout/list1"/>
    <dgm:cxn modelId="{78D8FA3B-CDCF-4D14-A2E1-C9A1DC918BBB}" type="presOf" srcId="{BAEED52D-AB7B-4F7A-AE2A-42B9446F0B61}" destId="{CF020E13-868F-408A-851A-F39D0D261509}" srcOrd="0" destOrd="0" presId="urn:microsoft.com/office/officeart/2005/8/layout/list1"/>
    <dgm:cxn modelId="{6AF5DE31-9415-4055-8A7B-B60418417144}" srcId="{D6AC095C-D5CF-4723-ACA2-D16D3D8EF09F}" destId="{B59602E5-CA4C-4D5C-9D14-006923A72687}" srcOrd="3" destOrd="0" parTransId="{2BDB6437-1512-430A-8146-ADB8C96A4340}" sibTransId="{B5AA1A4A-7237-4BBC-9124-7639236EAF24}"/>
    <dgm:cxn modelId="{1DAF493E-12E3-4A3B-AAB3-FC2D06384D53}" type="presOf" srcId="{7C28FD44-EF5D-42EA-83EF-B03547063618}" destId="{C094EE18-B9EE-4E65-8053-9C1BB2F769FD}" srcOrd="1" destOrd="0" presId="urn:microsoft.com/office/officeart/2005/8/layout/list1"/>
    <dgm:cxn modelId="{3BF2E839-8453-4FC2-BCEB-22704DA55ED2}" type="presOf" srcId="{99C2308A-7EA7-489A-B06D-7931851B0C19}" destId="{C5B23588-7792-4583-9E22-463C37D7536E}" srcOrd="0" destOrd="0" presId="urn:microsoft.com/office/officeart/2005/8/layout/list1"/>
    <dgm:cxn modelId="{C3814799-060B-49C5-9377-A901B7646165}" type="presOf" srcId="{D6AC095C-D5CF-4723-ACA2-D16D3D8EF09F}" destId="{7C1040EA-6EAA-418A-B657-258D6A914673}" srcOrd="0" destOrd="0" presId="urn:microsoft.com/office/officeart/2005/8/layout/list1"/>
    <dgm:cxn modelId="{3ABC7ADD-F8C5-4395-9DD9-C012E9450DC7}" type="presOf" srcId="{7C28FD44-EF5D-42EA-83EF-B03547063618}" destId="{1B928D4A-AADF-4E5A-B65E-A30CD84C004D}" srcOrd="0" destOrd="0" presId="urn:microsoft.com/office/officeart/2005/8/layout/list1"/>
    <dgm:cxn modelId="{68CE89F6-8C53-44E6-9C72-1876EC9983A9}" type="presOf" srcId="{A32C931D-27EC-4213-A2EE-A8409A46C361}" destId="{BD7131CC-3AFE-4D94-B374-FE59D95E01FA}" srcOrd="0" destOrd="0" presId="urn:microsoft.com/office/officeart/2005/8/layout/list1"/>
    <dgm:cxn modelId="{80435417-67C6-45EB-AB6D-1CB9B9623099}" type="presOf" srcId="{3F4F9369-D24D-480B-ADD8-2C66BDB08597}" destId="{EB25C861-E11A-4557-BE4F-F967FB15B3CD}" srcOrd="0" destOrd="0" presId="urn:microsoft.com/office/officeart/2005/8/layout/list1"/>
    <dgm:cxn modelId="{6A1B5ADE-B5F6-4350-AD90-EC9E0638164F}" type="presParOf" srcId="{7C1040EA-6EAA-418A-B657-258D6A914673}" destId="{A460F328-C87C-49E5-BBBD-E00B73773DBB}" srcOrd="0" destOrd="0" presId="urn:microsoft.com/office/officeart/2005/8/layout/list1"/>
    <dgm:cxn modelId="{A44BB312-54CE-4C3E-B987-F25AFA22F9B3}" type="presParOf" srcId="{A460F328-C87C-49E5-BBBD-E00B73773DBB}" destId="{1B928D4A-AADF-4E5A-B65E-A30CD84C004D}" srcOrd="0" destOrd="0" presId="urn:microsoft.com/office/officeart/2005/8/layout/list1"/>
    <dgm:cxn modelId="{E1A64EB6-661B-453D-B6FD-675C1281577D}" type="presParOf" srcId="{A460F328-C87C-49E5-BBBD-E00B73773DBB}" destId="{C094EE18-B9EE-4E65-8053-9C1BB2F769FD}" srcOrd="1" destOrd="0" presId="urn:microsoft.com/office/officeart/2005/8/layout/list1"/>
    <dgm:cxn modelId="{120D1DEA-58CA-4930-8EE6-8D7EF50801F5}" type="presParOf" srcId="{7C1040EA-6EAA-418A-B657-258D6A914673}" destId="{E8C505D4-2986-4442-8674-E88D77C2CBFC}" srcOrd="1" destOrd="0" presId="urn:microsoft.com/office/officeart/2005/8/layout/list1"/>
    <dgm:cxn modelId="{0CB5AFA3-7D76-4C76-AE0F-68F68707DAC0}" type="presParOf" srcId="{7C1040EA-6EAA-418A-B657-258D6A914673}" destId="{C5B23588-7792-4583-9E22-463C37D7536E}" srcOrd="2" destOrd="0" presId="urn:microsoft.com/office/officeart/2005/8/layout/list1"/>
    <dgm:cxn modelId="{3A304456-91AC-4F37-BDE8-5A6B20D45320}" type="presParOf" srcId="{7C1040EA-6EAA-418A-B657-258D6A914673}" destId="{6231695B-18C4-40BD-92B2-CEA46290CB19}" srcOrd="3" destOrd="0" presId="urn:microsoft.com/office/officeart/2005/8/layout/list1"/>
    <dgm:cxn modelId="{B2203324-046E-4D15-B59B-246E3550E11F}" type="presParOf" srcId="{7C1040EA-6EAA-418A-B657-258D6A914673}" destId="{BAD306CF-E0DF-42EC-B30B-62C64E7100E8}" srcOrd="4" destOrd="0" presId="urn:microsoft.com/office/officeart/2005/8/layout/list1"/>
    <dgm:cxn modelId="{5EE45B4E-7325-4ACC-A123-0532C069580D}" type="presParOf" srcId="{BAD306CF-E0DF-42EC-B30B-62C64E7100E8}" destId="{EB25C861-E11A-4557-BE4F-F967FB15B3CD}" srcOrd="0" destOrd="0" presId="urn:microsoft.com/office/officeart/2005/8/layout/list1"/>
    <dgm:cxn modelId="{0F732CD1-99D0-46CD-B52D-B24AF90BD449}" type="presParOf" srcId="{BAD306CF-E0DF-42EC-B30B-62C64E7100E8}" destId="{A63A0438-8E28-4177-B398-97A885C79EAA}" srcOrd="1" destOrd="0" presId="urn:microsoft.com/office/officeart/2005/8/layout/list1"/>
    <dgm:cxn modelId="{241A8E9F-C7CF-466E-B4DB-22A86D39B992}" type="presParOf" srcId="{7C1040EA-6EAA-418A-B657-258D6A914673}" destId="{DDB84BF8-F4E6-4E3D-BFF7-1BF6C91FCEDE}" srcOrd="5" destOrd="0" presId="urn:microsoft.com/office/officeart/2005/8/layout/list1"/>
    <dgm:cxn modelId="{4F4200E8-0CF6-4596-BA75-07E0DD126FAF}" type="presParOf" srcId="{7C1040EA-6EAA-418A-B657-258D6A914673}" destId="{5D2B69EE-62B2-4D59-BEEC-404E4BC8C39F}" srcOrd="6" destOrd="0" presId="urn:microsoft.com/office/officeart/2005/8/layout/list1"/>
    <dgm:cxn modelId="{B7BEDD10-7B72-4322-B32E-1F9A9DDB36EA}" type="presParOf" srcId="{7C1040EA-6EAA-418A-B657-258D6A914673}" destId="{E3BFB0AA-B9A2-4599-9561-3CB7024FB316}" srcOrd="7" destOrd="0" presId="urn:microsoft.com/office/officeart/2005/8/layout/list1"/>
    <dgm:cxn modelId="{54E042F1-D155-4992-B889-F5972BEFAB24}" type="presParOf" srcId="{7C1040EA-6EAA-418A-B657-258D6A914673}" destId="{F54ABA5C-F850-42CD-80E3-E90716C26483}" srcOrd="8" destOrd="0" presId="urn:microsoft.com/office/officeart/2005/8/layout/list1"/>
    <dgm:cxn modelId="{BA2ED07D-9681-4B2B-834C-4254B54B4664}" type="presParOf" srcId="{F54ABA5C-F850-42CD-80E3-E90716C26483}" destId="{CF020E13-868F-408A-851A-F39D0D261509}" srcOrd="0" destOrd="0" presId="urn:microsoft.com/office/officeart/2005/8/layout/list1"/>
    <dgm:cxn modelId="{3473056D-3438-4717-8C0A-A1A568D5A48E}" type="presParOf" srcId="{F54ABA5C-F850-42CD-80E3-E90716C26483}" destId="{7459FEC1-A7AD-47E0-B81C-74919BD1FC55}" srcOrd="1" destOrd="0" presId="urn:microsoft.com/office/officeart/2005/8/layout/list1"/>
    <dgm:cxn modelId="{06BFE217-E2FB-425E-BFFE-71757F338C05}" type="presParOf" srcId="{7C1040EA-6EAA-418A-B657-258D6A914673}" destId="{1C75D0F1-6796-4FAE-A2D6-36F76731C124}" srcOrd="9" destOrd="0" presId="urn:microsoft.com/office/officeart/2005/8/layout/list1"/>
    <dgm:cxn modelId="{7184F061-B74B-40A6-81E9-BE1220CBDF30}" type="presParOf" srcId="{7C1040EA-6EAA-418A-B657-258D6A914673}" destId="{BD7131CC-3AFE-4D94-B374-FE59D95E01FA}" srcOrd="10" destOrd="0" presId="urn:microsoft.com/office/officeart/2005/8/layout/list1"/>
    <dgm:cxn modelId="{EB80848F-923D-4CA7-A904-389C302CEA96}" type="presParOf" srcId="{7C1040EA-6EAA-418A-B657-258D6A914673}" destId="{891C38D5-EE40-4F77-A383-F7ECC7EA1434}" srcOrd="11" destOrd="0" presId="urn:microsoft.com/office/officeart/2005/8/layout/list1"/>
    <dgm:cxn modelId="{6521A952-831E-4B2B-939F-72A1FD54C52E}" type="presParOf" srcId="{7C1040EA-6EAA-418A-B657-258D6A914673}" destId="{CEF2CBC0-422C-4B86-B677-DDF1AACF263D}" srcOrd="12" destOrd="0" presId="urn:microsoft.com/office/officeart/2005/8/layout/list1"/>
    <dgm:cxn modelId="{B801AD57-3990-4D04-9F6F-8ECE951C8965}" type="presParOf" srcId="{CEF2CBC0-422C-4B86-B677-DDF1AACF263D}" destId="{FCB7B80E-3772-46CA-9AEF-519E7E97E218}" srcOrd="0" destOrd="0" presId="urn:microsoft.com/office/officeart/2005/8/layout/list1"/>
    <dgm:cxn modelId="{ADA0E0DB-F7B3-4CB2-99FD-D10BC0DC877F}" type="presParOf" srcId="{CEF2CBC0-422C-4B86-B677-DDF1AACF263D}" destId="{DFFCBB85-4773-4CC9-BB30-00FE0DA48361}" srcOrd="1" destOrd="0" presId="urn:microsoft.com/office/officeart/2005/8/layout/list1"/>
    <dgm:cxn modelId="{9B8F907D-4E32-4298-A7D2-7C384951053E}" type="presParOf" srcId="{7C1040EA-6EAA-418A-B657-258D6A914673}" destId="{CEFF7235-F9E3-4594-B588-6DE8E722C8A5}" srcOrd="13" destOrd="0" presId="urn:microsoft.com/office/officeart/2005/8/layout/list1"/>
    <dgm:cxn modelId="{43A367BA-CAE0-4C20-860E-281DF625BAB7}" type="presParOf" srcId="{7C1040EA-6EAA-418A-B657-258D6A914673}" destId="{8E2D9CCD-C031-4535-9455-6A425C848AD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AC095C-D5CF-4723-ACA2-D16D3D8EF09F}" type="doc">
      <dgm:prSet loTypeId="urn:microsoft.com/office/officeart/2005/8/layout/list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99C2308A-7EA7-489A-B06D-7931851B0C19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Постановлением Правительства Российской Федерации от 08.08.2013 года № 678 «Об 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организаций» </a:t>
          </a:r>
          <a:endParaRPr lang="ru-RU" sz="2400" dirty="0">
            <a:solidFill>
              <a:schemeClr val="accent3">
                <a:lumMod val="50000"/>
              </a:schemeClr>
            </a:solidFill>
          </a:endParaRPr>
        </a:p>
      </dgm:t>
    </dgm:pt>
    <dgm:pt modelId="{515F7307-8CFE-4411-903B-ECB2A6A211A8}" type="parTrans" cxnId="{CB454E5C-6265-46F4-A777-4B24218D59E4}">
      <dgm:prSet/>
      <dgm:spPr/>
      <dgm:t>
        <a:bodyPr/>
        <a:lstStyle/>
        <a:p>
          <a:endParaRPr lang="ru-RU"/>
        </a:p>
      </dgm:t>
    </dgm:pt>
    <dgm:pt modelId="{2D8DEF5C-952A-4248-876C-B26B25D2BE3E}" type="sibTrans" cxnId="{CB454E5C-6265-46F4-A777-4B24218D59E4}">
      <dgm:prSet/>
      <dgm:spPr/>
      <dgm:t>
        <a:bodyPr/>
        <a:lstStyle/>
        <a:p>
          <a:endParaRPr lang="ru-RU"/>
        </a:p>
      </dgm:t>
    </dgm:pt>
    <dgm:pt modelId="{3F4F9369-D24D-480B-ADD8-2C66BDB08597}">
      <dgm:prSet phldrT="[Текст]" phldr="1" custT="1"/>
      <dgm:spPr/>
      <dgm:t>
        <a:bodyPr/>
        <a:lstStyle/>
        <a:p>
          <a:endParaRPr lang="ru-RU" sz="1000" dirty="0"/>
        </a:p>
      </dgm:t>
    </dgm:pt>
    <dgm:pt modelId="{6DC7F501-07B5-49EA-B835-77FA6D234B18}" type="parTrans" cxnId="{FF993A32-75D6-4960-9E62-40D6B3E1D97E}">
      <dgm:prSet/>
      <dgm:spPr/>
      <dgm:t>
        <a:bodyPr/>
        <a:lstStyle/>
        <a:p>
          <a:endParaRPr lang="ru-RU"/>
        </a:p>
      </dgm:t>
    </dgm:pt>
    <dgm:pt modelId="{D482F626-5C3B-4461-A5D7-1D3F013D0188}" type="sibTrans" cxnId="{FF993A32-75D6-4960-9E62-40D6B3E1D97E}">
      <dgm:prSet/>
      <dgm:spPr/>
      <dgm:t>
        <a:bodyPr/>
        <a:lstStyle/>
        <a:p>
          <a:endParaRPr lang="ru-RU"/>
        </a:p>
      </dgm:t>
    </dgm:pt>
    <dgm:pt modelId="{86D265EE-FC0C-4B30-B9D6-477FAD09437F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Приказом Минздравсоцразвития России от 26.08.2010 года № 761н «Об утверждении Единого квалификационного справочника должностей руководителей, специалистов и служащих, раздел «Квалификационные характеристики должностей работников образования» (с изменениями от 31.05.2011 № 448н)</a:t>
          </a:r>
          <a:endParaRPr lang="ru-RU" sz="2400" dirty="0">
            <a:solidFill>
              <a:schemeClr val="accent3">
                <a:lumMod val="50000"/>
              </a:schemeClr>
            </a:solidFill>
          </a:endParaRPr>
        </a:p>
      </dgm:t>
    </dgm:pt>
    <dgm:pt modelId="{1C14A7C3-EEDC-493C-9329-24F833631374}" type="parTrans" cxnId="{B5AD3BCD-8B35-40E5-801D-F4E298F09CB7}">
      <dgm:prSet/>
      <dgm:spPr/>
      <dgm:t>
        <a:bodyPr/>
        <a:lstStyle/>
        <a:p>
          <a:endParaRPr lang="ru-RU"/>
        </a:p>
      </dgm:t>
    </dgm:pt>
    <dgm:pt modelId="{26B2672C-60A7-499C-879C-801667D66937}" type="sibTrans" cxnId="{B5AD3BCD-8B35-40E5-801D-F4E298F09CB7}">
      <dgm:prSet/>
      <dgm:spPr/>
      <dgm:t>
        <a:bodyPr/>
        <a:lstStyle/>
        <a:p>
          <a:endParaRPr lang="ru-RU"/>
        </a:p>
      </dgm:t>
    </dgm:pt>
    <dgm:pt modelId="{7C28FD44-EF5D-42EA-83EF-B03547063618}">
      <dgm:prSet phldrT="[Текст]" phldr="1" custT="1"/>
      <dgm:spPr/>
      <dgm:t>
        <a:bodyPr/>
        <a:lstStyle/>
        <a:p>
          <a:endParaRPr lang="ru-RU" sz="1000" dirty="0"/>
        </a:p>
      </dgm:t>
    </dgm:pt>
    <dgm:pt modelId="{CD6D494D-68F3-4D71-B3B3-B350238E7BF5}" type="sibTrans" cxnId="{F49D2B00-198A-4DAD-A738-F05B5D25000A}">
      <dgm:prSet/>
      <dgm:spPr/>
      <dgm:t>
        <a:bodyPr/>
        <a:lstStyle/>
        <a:p>
          <a:endParaRPr lang="ru-RU"/>
        </a:p>
      </dgm:t>
    </dgm:pt>
    <dgm:pt modelId="{64FF7D07-DC8D-4C8D-A062-7E3D5944DB44}" type="parTrans" cxnId="{F49D2B00-198A-4DAD-A738-F05B5D25000A}">
      <dgm:prSet/>
      <dgm:spPr/>
      <dgm:t>
        <a:bodyPr/>
        <a:lstStyle/>
        <a:p>
          <a:endParaRPr lang="ru-RU"/>
        </a:p>
      </dgm:t>
    </dgm:pt>
    <dgm:pt modelId="{28B45F99-33C7-4656-A3A9-EFE04684D770}" type="pres">
      <dgm:prSet presAssocID="{D6AC095C-D5CF-4723-ACA2-D16D3D8EF0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E0125B-BE9A-41CE-83AA-8131E0F15AAA}" type="pres">
      <dgm:prSet presAssocID="{7C28FD44-EF5D-42EA-83EF-B03547063618}" presName="parentLin" presStyleCnt="0"/>
      <dgm:spPr/>
    </dgm:pt>
    <dgm:pt modelId="{188B93B9-E03C-41E5-93F8-CB800252372A}" type="pres">
      <dgm:prSet presAssocID="{7C28FD44-EF5D-42EA-83EF-B0354706361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AE79631-D871-4977-9316-0AD987D383EF}" type="pres">
      <dgm:prSet presAssocID="{7C28FD44-EF5D-42EA-83EF-B03547063618}" presName="parentText" presStyleLbl="node1" presStyleIdx="0" presStyleCnt="2" custScaleY="54144" custLinFactY="-2614" custLinFactNeighborX="909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201F6-D894-4841-BF39-34AFCC070174}" type="pres">
      <dgm:prSet presAssocID="{7C28FD44-EF5D-42EA-83EF-B03547063618}" presName="negativeSpace" presStyleCnt="0"/>
      <dgm:spPr/>
    </dgm:pt>
    <dgm:pt modelId="{8D5CBC2A-4A5C-4B82-A595-33D13DB19B93}" type="pres">
      <dgm:prSet presAssocID="{7C28FD44-EF5D-42EA-83EF-B03547063618}" presName="childText" presStyleLbl="conFgAcc1" presStyleIdx="0" presStyleCnt="2" custLinFactY="-405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328B0-9180-4A5D-A6F6-18B44B3D3ADA}" type="pres">
      <dgm:prSet presAssocID="{CD6D494D-68F3-4D71-B3B3-B350238E7BF5}" presName="spaceBetweenRectangles" presStyleCnt="0"/>
      <dgm:spPr/>
    </dgm:pt>
    <dgm:pt modelId="{4A09780E-4BE2-4049-97F4-700945173822}" type="pres">
      <dgm:prSet presAssocID="{3F4F9369-D24D-480B-ADD8-2C66BDB08597}" presName="parentLin" presStyleCnt="0"/>
      <dgm:spPr/>
    </dgm:pt>
    <dgm:pt modelId="{8E85228B-5B9B-41DD-9177-B1382142CF3E}" type="pres">
      <dgm:prSet presAssocID="{3F4F9369-D24D-480B-ADD8-2C66BDB0859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DC38E8A-1A9A-43EA-9ACD-5EB652CE4D28}" type="pres">
      <dgm:prSet presAssocID="{3F4F9369-D24D-480B-ADD8-2C66BDB08597}" presName="parentText" presStyleLbl="node1" presStyleIdx="1" presStyleCnt="2" custScaleY="571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F403D-7120-4018-A180-5BF28941BA45}" type="pres">
      <dgm:prSet presAssocID="{3F4F9369-D24D-480B-ADD8-2C66BDB08597}" presName="negativeSpace" presStyleCnt="0"/>
      <dgm:spPr/>
    </dgm:pt>
    <dgm:pt modelId="{A5AE3179-BA8E-4068-8845-51ABD19E22A6}" type="pres">
      <dgm:prSet presAssocID="{3F4F9369-D24D-480B-ADD8-2C66BDB0859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305676-E38B-4E78-B83C-F2390D61F0A3}" type="presOf" srcId="{7C28FD44-EF5D-42EA-83EF-B03547063618}" destId="{188B93B9-E03C-41E5-93F8-CB800252372A}" srcOrd="0" destOrd="0" presId="urn:microsoft.com/office/officeart/2005/8/layout/list1"/>
    <dgm:cxn modelId="{191C112E-0AC5-4F41-A88F-06C8CB5D50DB}" type="presOf" srcId="{3F4F9369-D24D-480B-ADD8-2C66BDB08597}" destId="{8E85228B-5B9B-41DD-9177-B1382142CF3E}" srcOrd="0" destOrd="0" presId="urn:microsoft.com/office/officeart/2005/8/layout/list1"/>
    <dgm:cxn modelId="{62B7B7F3-2459-4E47-A324-92890456FAEC}" type="presOf" srcId="{99C2308A-7EA7-489A-B06D-7931851B0C19}" destId="{8D5CBC2A-4A5C-4B82-A595-33D13DB19B93}" srcOrd="0" destOrd="0" presId="urn:microsoft.com/office/officeart/2005/8/layout/list1"/>
    <dgm:cxn modelId="{3A583D18-47F5-40F6-85A9-CFB97617C9E4}" type="presOf" srcId="{86D265EE-FC0C-4B30-B9D6-477FAD09437F}" destId="{A5AE3179-BA8E-4068-8845-51ABD19E22A6}" srcOrd="0" destOrd="0" presId="urn:microsoft.com/office/officeart/2005/8/layout/list1"/>
    <dgm:cxn modelId="{F49D2B00-198A-4DAD-A738-F05B5D25000A}" srcId="{D6AC095C-D5CF-4723-ACA2-D16D3D8EF09F}" destId="{7C28FD44-EF5D-42EA-83EF-B03547063618}" srcOrd="0" destOrd="0" parTransId="{64FF7D07-DC8D-4C8D-A062-7E3D5944DB44}" sibTransId="{CD6D494D-68F3-4D71-B3B3-B350238E7BF5}"/>
    <dgm:cxn modelId="{CB454E5C-6265-46F4-A777-4B24218D59E4}" srcId="{7C28FD44-EF5D-42EA-83EF-B03547063618}" destId="{99C2308A-7EA7-489A-B06D-7931851B0C19}" srcOrd="0" destOrd="0" parTransId="{515F7307-8CFE-4411-903B-ECB2A6A211A8}" sibTransId="{2D8DEF5C-952A-4248-876C-B26B25D2BE3E}"/>
    <dgm:cxn modelId="{FF993A32-75D6-4960-9E62-40D6B3E1D97E}" srcId="{D6AC095C-D5CF-4723-ACA2-D16D3D8EF09F}" destId="{3F4F9369-D24D-480B-ADD8-2C66BDB08597}" srcOrd="1" destOrd="0" parTransId="{6DC7F501-07B5-49EA-B835-77FA6D234B18}" sibTransId="{D482F626-5C3B-4461-A5D7-1D3F013D0188}"/>
    <dgm:cxn modelId="{900012B7-7A6A-42E5-B364-62FE57574ABA}" type="presOf" srcId="{7C28FD44-EF5D-42EA-83EF-B03547063618}" destId="{BAE79631-D871-4977-9316-0AD987D383EF}" srcOrd="1" destOrd="0" presId="urn:microsoft.com/office/officeart/2005/8/layout/list1"/>
    <dgm:cxn modelId="{3B5EB785-6742-4962-A037-7B5BF38A03E9}" type="presOf" srcId="{D6AC095C-D5CF-4723-ACA2-D16D3D8EF09F}" destId="{28B45F99-33C7-4656-A3A9-EFE04684D770}" srcOrd="0" destOrd="0" presId="urn:microsoft.com/office/officeart/2005/8/layout/list1"/>
    <dgm:cxn modelId="{B5AD3BCD-8B35-40E5-801D-F4E298F09CB7}" srcId="{3F4F9369-D24D-480B-ADD8-2C66BDB08597}" destId="{86D265EE-FC0C-4B30-B9D6-477FAD09437F}" srcOrd="0" destOrd="0" parTransId="{1C14A7C3-EEDC-493C-9329-24F833631374}" sibTransId="{26B2672C-60A7-499C-879C-801667D66937}"/>
    <dgm:cxn modelId="{C8E34C62-F5AD-4A7A-9538-40AE1CA4E9D2}" type="presOf" srcId="{3F4F9369-D24D-480B-ADD8-2C66BDB08597}" destId="{9DC38E8A-1A9A-43EA-9ACD-5EB652CE4D28}" srcOrd="1" destOrd="0" presId="urn:microsoft.com/office/officeart/2005/8/layout/list1"/>
    <dgm:cxn modelId="{70205C42-592D-44AF-A55A-8F5B4D3913D3}" type="presParOf" srcId="{28B45F99-33C7-4656-A3A9-EFE04684D770}" destId="{CCE0125B-BE9A-41CE-83AA-8131E0F15AAA}" srcOrd="0" destOrd="0" presId="urn:microsoft.com/office/officeart/2005/8/layout/list1"/>
    <dgm:cxn modelId="{F00A5F2A-1E1E-428C-AC0B-057DB4A47BC2}" type="presParOf" srcId="{CCE0125B-BE9A-41CE-83AA-8131E0F15AAA}" destId="{188B93B9-E03C-41E5-93F8-CB800252372A}" srcOrd="0" destOrd="0" presId="urn:microsoft.com/office/officeart/2005/8/layout/list1"/>
    <dgm:cxn modelId="{E50FEF82-8154-43C5-A7B1-DC72B3A5EBF2}" type="presParOf" srcId="{CCE0125B-BE9A-41CE-83AA-8131E0F15AAA}" destId="{BAE79631-D871-4977-9316-0AD987D383EF}" srcOrd="1" destOrd="0" presId="urn:microsoft.com/office/officeart/2005/8/layout/list1"/>
    <dgm:cxn modelId="{9FD9C607-D441-4B19-9477-FA484273E5A7}" type="presParOf" srcId="{28B45F99-33C7-4656-A3A9-EFE04684D770}" destId="{777201F6-D894-4841-BF39-34AFCC070174}" srcOrd="1" destOrd="0" presId="urn:microsoft.com/office/officeart/2005/8/layout/list1"/>
    <dgm:cxn modelId="{669EF22F-3370-4719-AFD8-531F4EC23B99}" type="presParOf" srcId="{28B45F99-33C7-4656-A3A9-EFE04684D770}" destId="{8D5CBC2A-4A5C-4B82-A595-33D13DB19B93}" srcOrd="2" destOrd="0" presId="urn:microsoft.com/office/officeart/2005/8/layout/list1"/>
    <dgm:cxn modelId="{1E7E3A8E-F132-4208-9669-F56F51DD133F}" type="presParOf" srcId="{28B45F99-33C7-4656-A3A9-EFE04684D770}" destId="{545328B0-9180-4A5D-A6F6-18B44B3D3ADA}" srcOrd="3" destOrd="0" presId="urn:microsoft.com/office/officeart/2005/8/layout/list1"/>
    <dgm:cxn modelId="{641D7F89-C973-494E-AC1B-F923EB476589}" type="presParOf" srcId="{28B45F99-33C7-4656-A3A9-EFE04684D770}" destId="{4A09780E-4BE2-4049-97F4-700945173822}" srcOrd="4" destOrd="0" presId="urn:microsoft.com/office/officeart/2005/8/layout/list1"/>
    <dgm:cxn modelId="{26074A33-505F-4852-903C-A9C62D88A0E1}" type="presParOf" srcId="{4A09780E-4BE2-4049-97F4-700945173822}" destId="{8E85228B-5B9B-41DD-9177-B1382142CF3E}" srcOrd="0" destOrd="0" presId="urn:microsoft.com/office/officeart/2005/8/layout/list1"/>
    <dgm:cxn modelId="{DCE6142F-52A9-4AE4-A400-AA6DB0BD382F}" type="presParOf" srcId="{4A09780E-4BE2-4049-97F4-700945173822}" destId="{9DC38E8A-1A9A-43EA-9ACD-5EB652CE4D28}" srcOrd="1" destOrd="0" presId="urn:microsoft.com/office/officeart/2005/8/layout/list1"/>
    <dgm:cxn modelId="{EBDE599E-534F-43FB-B186-C379A530A364}" type="presParOf" srcId="{28B45F99-33C7-4656-A3A9-EFE04684D770}" destId="{382F403D-7120-4018-A180-5BF28941BA45}" srcOrd="5" destOrd="0" presId="urn:microsoft.com/office/officeart/2005/8/layout/list1"/>
    <dgm:cxn modelId="{8718125F-0514-4801-982A-E3D5867A08FD}" type="presParOf" srcId="{28B45F99-33C7-4656-A3A9-EFE04684D770}" destId="{A5AE3179-BA8E-4068-8845-51ABD19E22A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ED1014-D72A-483E-800C-7F0FAAFDEF03}" type="doc">
      <dgm:prSet loTypeId="urn:microsoft.com/office/officeart/2005/8/layout/vList2" loCatId="list" qsTypeId="urn:microsoft.com/office/officeart/2005/8/quickstyle/simple1#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6FA4A58-521E-4D12-8C96-85DD676A85EF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Стимулирование целенаправленного, непрерывного повышения уровня квалификации педагогических работников, их методологической культуры, профессионального и личностного роста</a:t>
          </a:r>
          <a:endParaRPr lang="ru-RU" sz="2800" dirty="0"/>
        </a:p>
      </dgm:t>
    </dgm:pt>
    <dgm:pt modelId="{DB75A980-D783-4AB2-9A8F-BF561CBD41C1}" type="parTrans" cxnId="{B0DF0AF3-DDED-47F0-A148-5598226AE6D1}">
      <dgm:prSet/>
      <dgm:spPr/>
      <dgm:t>
        <a:bodyPr/>
        <a:lstStyle/>
        <a:p>
          <a:endParaRPr lang="ru-RU"/>
        </a:p>
      </dgm:t>
    </dgm:pt>
    <dgm:pt modelId="{98E288FF-BFB0-4896-AF3F-7E3BF58F5866}" type="sibTrans" cxnId="{B0DF0AF3-DDED-47F0-A148-5598226AE6D1}">
      <dgm:prSet/>
      <dgm:spPr/>
      <dgm:t>
        <a:bodyPr/>
        <a:lstStyle/>
        <a:p>
          <a:endParaRPr lang="ru-RU"/>
        </a:p>
      </dgm:t>
    </dgm:pt>
    <dgm:pt modelId="{F7CBC6E0-578D-4673-B21C-C6648F477DDD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необходимости повышения квалификации педагогических работников</a:t>
          </a:r>
          <a:endParaRPr lang="ru-RU" sz="2800" dirty="0"/>
        </a:p>
      </dgm:t>
    </dgm:pt>
    <dgm:pt modelId="{24B6D19D-BF24-4AEE-9E85-74B17BBEA8F2}" type="parTrans" cxnId="{2F22C070-B5EB-4FC6-B852-F8EDBE57E7E3}">
      <dgm:prSet/>
      <dgm:spPr/>
      <dgm:t>
        <a:bodyPr/>
        <a:lstStyle/>
        <a:p>
          <a:endParaRPr lang="ru-RU"/>
        </a:p>
      </dgm:t>
    </dgm:pt>
    <dgm:pt modelId="{F45A1081-2400-4C66-8C5B-8737AF74A74F}" type="sibTrans" cxnId="{2F22C070-B5EB-4FC6-B852-F8EDBE57E7E3}">
      <dgm:prSet/>
      <dgm:spPr/>
      <dgm:t>
        <a:bodyPr/>
        <a:lstStyle/>
        <a:p>
          <a:endParaRPr lang="ru-RU"/>
        </a:p>
      </dgm:t>
    </dgm:pt>
    <dgm:pt modelId="{98D603EA-3157-463F-A441-A5551536A27E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и качества педагогической деятельности</a:t>
          </a:r>
          <a:endParaRPr lang="ru-RU" sz="2800" dirty="0"/>
        </a:p>
      </dgm:t>
    </dgm:pt>
    <dgm:pt modelId="{34EB70B5-1A37-418C-9E0C-5FAE1F89D3F1}" type="parTrans" cxnId="{43992E66-1A66-4C7F-85AF-6501632E5F80}">
      <dgm:prSet/>
      <dgm:spPr/>
      <dgm:t>
        <a:bodyPr/>
        <a:lstStyle/>
        <a:p>
          <a:endParaRPr lang="ru-RU"/>
        </a:p>
      </dgm:t>
    </dgm:pt>
    <dgm:pt modelId="{BAA431DF-4919-4339-B63A-A0FFCC43CD18}" type="sibTrans" cxnId="{43992E66-1A66-4C7F-85AF-6501632E5F80}">
      <dgm:prSet/>
      <dgm:spPr/>
      <dgm:t>
        <a:bodyPr/>
        <a:lstStyle/>
        <a:p>
          <a:endParaRPr lang="ru-RU"/>
        </a:p>
      </dgm:t>
    </dgm:pt>
    <dgm:pt modelId="{F66762D0-28A4-4BE7-83EF-FC9D61391940}" type="pres">
      <dgm:prSet presAssocID="{59ED1014-D72A-483E-800C-7F0FAAFDEF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0FB72C-B73C-4946-A87A-E99C7D1D30E4}" type="pres">
      <dgm:prSet presAssocID="{A6FA4A58-521E-4D12-8C96-85DD676A85EF}" presName="parentText" presStyleLbl="node1" presStyleIdx="0" presStyleCnt="3" custScaleY="120198" custLinFactY="-365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D2314-CA46-4B9A-9283-4F8E3BD271F0}" type="pres">
      <dgm:prSet presAssocID="{98E288FF-BFB0-4896-AF3F-7E3BF58F5866}" presName="spacer" presStyleCnt="0"/>
      <dgm:spPr/>
    </dgm:pt>
    <dgm:pt modelId="{8BB354E7-7393-4D76-BCD9-9586A6776DEB}" type="pres">
      <dgm:prSet presAssocID="{F7CBC6E0-578D-4673-B21C-C6648F477DDD}" presName="parentText" presStyleLbl="node1" presStyleIdx="1" presStyleCnt="3" custScaleY="1258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A2F4C-4093-4A7A-B276-66E8C123E507}" type="pres">
      <dgm:prSet presAssocID="{F45A1081-2400-4C66-8C5B-8737AF74A74F}" presName="spacer" presStyleCnt="0"/>
      <dgm:spPr/>
    </dgm:pt>
    <dgm:pt modelId="{D0E7AD4B-BF79-4D45-B654-1A51D97091AC}" type="pres">
      <dgm:prSet presAssocID="{98D603EA-3157-463F-A441-A5551536A27E}" presName="parentText" presStyleLbl="node1" presStyleIdx="2" presStyleCnt="3" custLinFactNeighborY="581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5F7C79-69E2-40EB-A882-E88A2FBA2EFE}" type="presOf" srcId="{98D603EA-3157-463F-A441-A5551536A27E}" destId="{D0E7AD4B-BF79-4D45-B654-1A51D97091AC}" srcOrd="0" destOrd="0" presId="urn:microsoft.com/office/officeart/2005/8/layout/vList2"/>
    <dgm:cxn modelId="{08483775-2753-43FC-9D64-C706EBD8AC80}" type="presOf" srcId="{59ED1014-D72A-483E-800C-7F0FAAFDEF03}" destId="{F66762D0-28A4-4BE7-83EF-FC9D61391940}" srcOrd="0" destOrd="0" presId="urn:microsoft.com/office/officeart/2005/8/layout/vList2"/>
    <dgm:cxn modelId="{B0DF0AF3-DDED-47F0-A148-5598226AE6D1}" srcId="{59ED1014-D72A-483E-800C-7F0FAAFDEF03}" destId="{A6FA4A58-521E-4D12-8C96-85DD676A85EF}" srcOrd="0" destOrd="0" parTransId="{DB75A980-D783-4AB2-9A8F-BF561CBD41C1}" sibTransId="{98E288FF-BFB0-4896-AF3F-7E3BF58F5866}"/>
    <dgm:cxn modelId="{2F22C070-B5EB-4FC6-B852-F8EDBE57E7E3}" srcId="{59ED1014-D72A-483E-800C-7F0FAAFDEF03}" destId="{F7CBC6E0-578D-4673-B21C-C6648F477DDD}" srcOrd="1" destOrd="0" parTransId="{24B6D19D-BF24-4AEE-9E85-74B17BBEA8F2}" sibTransId="{F45A1081-2400-4C66-8C5B-8737AF74A74F}"/>
    <dgm:cxn modelId="{C2E1FDF3-9D35-4C76-8AE2-25CD26644BD4}" type="presOf" srcId="{A6FA4A58-521E-4D12-8C96-85DD676A85EF}" destId="{6A0FB72C-B73C-4946-A87A-E99C7D1D30E4}" srcOrd="0" destOrd="0" presId="urn:microsoft.com/office/officeart/2005/8/layout/vList2"/>
    <dgm:cxn modelId="{FE0B4FD9-CC41-4A59-BFF5-ECD712D892B3}" type="presOf" srcId="{F7CBC6E0-578D-4673-B21C-C6648F477DDD}" destId="{8BB354E7-7393-4D76-BCD9-9586A6776DEB}" srcOrd="0" destOrd="0" presId="urn:microsoft.com/office/officeart/2005/8/layout/vList2"/>
    <dgm:cxn modelId="{43992E66-1A66-4C7F-85AF-6501632E5F80}" srcId="{59ED1014-D72A-483E-800C-7F0FAAFDEF03}" destId="{98D603EA-3157-463F-A441-A5551536A27E}" srcOrd="2" destOrd="0" parTransId="{34EB70B5-1A37-418C-9E0C-5FAE1F89D3F1}" sibTransId="{BAA431DF-4919-4339-B63A-A0FFCC43CD18}"/>
    <dgm:cxn modelId="{6778879C-FA41-4B26-B4EF-AC8400E5E56E}" type="presParOf" srcId="{F66762D0-28A4-4BE7-83EF-FC9D61391940}" destId="{6A0FB72C-B73C-4946-A87A-E99C7D1D30E4}" srcOrd="0" destOrd="0" presId="urn:microsoft.com/office/officeart/2005/8/layout/vList2"/>
    <dgm:cxn modelId="{024B26B7-9DB0-4A34-9034-5869623F9596}" type="presParOf" srcId="{F66762D0-28A4-4BE7-83EF-FC9D61391940}" destId="{F3DD2314-CA46-4B9A-9283-4F8E3BD271F0}" srcOrd="1" destOrd="0" presId="urn:microsoft.com/office/officeart/2005/8/layout/vList2"/>
    <dgm:cxn modelId="{2618C638-7366-45BF-A134-032EC2364277}" type="presParOf" srcId="{F66762D0-28A4-4BE7-83EF-FC9D61391940}" destId="{8BB354E7-7393-4D76-BCD9-9586A6776DEB}" srcOrd="2" destOrd="0" presId="urn:microsoft.com/office/officeart/2005/8/layout/vList2"/>
    <dgm:cxn modelId="{D657B4CD-1651-432E-A2A0-71BBDF305472}" type="presParOf" srcId="{F66762D0-28A4-4BE7-83EF-FC9D61391940}" destId="{D7EA2F4C-4093-4A7A-B276-66E8C123E507}" srcOrd="3" destOrd="0" presId="urn:microsoft.com/office/officeart/2005/8/layout/vList2"/>
    <dgm:cxn modelId="{10FB61F0-D048-4D58-9C88-91518C648ECB}" type="presParOf" srcId="{F66762D0-28A4-4BE7-83EF-FC9D61391940}" destId="{D0E7AD4B-BF79-4D45-B654-1A51D97091A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ED1014-D72A-483E-800C-7F0FAAFDEF03}" type="doc">
      <dgm:prSet loTypeId="urn:microsoft.com/office/officeart/2005/8/layout/vList2" loCatId="list" qsTypeId="urn:microsoft.com/office/officeart/2005/8/quickstyle/simple1#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6FA4A58-521E-4D12-8C96-85DD676A85E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перспектив использования потенциальных возможностей педагогических работников</a:t>
          </a:r>
          <a:endParaRPr lang="ru-RU" sz="2400" dirty="0"/>
        </a:p>
      </dgm:t>
    </dgm:pt>
    <dgm:pt modelId="{DB75A980-D783-4AB2-9A8F-BF561CBD41C1}" type="parTrans" cxnId="{B0DF0AF3-DDED-47F0-A148-5598226AE6D1}">
      <dgm:prSet/>
      <dgm:spPr/>
      <dgm:t>
        <a:bodyPr/>
        <a:lstStyle/>
        <a:p>
          <a:endParaRPr lang="ru-RU"/>
        </a:p>
      </dgm:t>
    </dgm:pt>
    <dgm:pt modelId="{98E288FF-BFB0-4896-AF3F-7E3BF58F5866}" type="sibTrans" cxnId="{B0DF0AF3-DDED-47F0-A148-5598226AE6D1}">
      <dgm:prSet/>
      <dgm:spPr/>
      <dgm:t>
        <a:bodyPr/>
        <a:lstStyle/>
        <a:p>
          <a:endParaRPr lang="ru-RU"/>
        </a:p>
      </dgm:t>
    </dgm:pt>
    <dgm:pt modelId="{98D603EA-3157-463F-A441-A5551536A27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дифференциации 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размеров оплаты труда педагогических работников с учетом установленной квалификационной категории и объема их преподавательской работы</a:t>
          </a:r>
          <a:endParaRPr lang="ru-RU" sz="2400" dirty="0"/>
        </a:p>
      </dgm:t>
    </dgm:pt>
    <dgm:pt modelId="{34EB70B5-1A37-418C-9E0C-5FAE1F89D3F1}" type="parTrans" cxnId="{43992E66-1A66-4C7F-85AF-6501632E5F80}">
      <dgm:prSet/>
      <dgm:spPr/>
      <dgm:t>
        <a:bodyPr/>
        <a:lstStyle/>
        <a:p>
          <a:endParaRPr lang="ru-RU"/>
        </a:p>
      </dgm:t>
    </dgm:pt>
    <dgm:pt modelId="{BAA431DF-4919-4339-B63A-A0FFCC43CD18}" type="sibTrans" cxnId="{43992E66-1A66-4C7F-85AF-6501632E5F80}">
      <dgm:prSet/>
      <dgm:spPr/>
      <dgm:t>
        <a:bodyPr/>
        <a:lstStyle/>
        <a:p>
          <a:endParaRPr lang="ru-RU"/>
        </a:p>
      </dgm:t>
    </dgm:pt>
    <dgm:pt modelId="{7FA3BF43-037F-4AF4-9F31-3480EEC9758A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Учет требований 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ФГОС к кадровым условиям реализации образовательных программ при формировании кадрового состава организаций</a:t>
          </a:r>
          <a:endParaRPr lang="ru-RU" sz="2400" dirty="0"/>
        </a:p>
      </dgm:t>
    </dgm:pt>
    <dgm:pt modelId="{BAD89CE1-7C33-4601-91CF-C1ECDCEF718D}" type="parTrans" cxnId="{9C2ED8A7-D6D9-45F0-9EEA-222FB5BC6E09}">
      <dgm:prSet/>
      <dgm:spPr/>
      <dgm:t>
        <a:bodyPr/>
        <a:lstStyle/>
        <a:p>
          <a:endParaRPr lang="ru-RU"/>
        </a:p>
      </dgm:t>
    </dgm:pt>
    <dgm:pt modelId="{6BDE817B-345B-4DB0-932D-8952BB5A4D85}" type="sibTrans" cxnId="{9C2ED8A7-D6D9-45F0-9EEA-222FB5BC6E09}">
      <dgm:prSet/>
      <dgm:spPr/>
      <dgm:t>
        <a:bodyPr/>
        <a:lstStyle/>
        <a:p>
          <a:endParaRPr lang="ru-RU"/>
        </a:p>
      </dgm:t>
    </dgm:pt>
    <dgm:pt modelId="{F66762D0-28A4-4BE7-83EF-FC9D61391940}" type="pres">
      <dgm:prSet presAssocID="{59ED1014-D72A-483E-800C-7F0FAAFDEF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0FB72C-B73C-4946-A87A-E99C7D1D30E4}" type="pres">
      <dgm:prSet presAssocID="{A6FA4A58-521E-4D12-8C96-85DD676A85EF}" presName="parentText" presStyleLbl="node1" presStyleIdx="0" presStyleCnt="3" custScaleY="169820" custLinFactNeighborY="581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D2314-CA46-4B9A-9283-4F8E3BD271F0}" type="pres">
      <dgm:prSet presAssocID="{98E288FF-BFB0-4896-AF3F-7E3BF58F5866}" presName="spacer" presStyleCnt="0"/>
      <dgm:spPr/>
    </dgm:pt>
    <dgm:pt modelId="{91B833E2-58A1-4753-81F8-C1C9022669BE}" type="pres">
      <dgm:prSet presAssocID="{7FA3BF43-037F-4AF4-9F31-3480EEC9758A}" presName="parentText" presStyleLbl="node1" presStyleIdx="1" presStyleCnt="3" custScaleY="1381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BF17D-3E2F-4780-B134-7922BB66177D}" type="pres">
      <dgm:prSet presAssocID="{6BDE817B-345B-4DB0-932D-8952BB5A4D85}" presName="spacer" presStyleCnt="0"/>
      <dgm:spPr/>
    </dgm:pt>
    <dgm:pt modelId="{D0E7AD4B-BF79-4D45-B654-1A51D97091AC}" type="pres">
      <dgm:prSet presAssocID="{98D603EA-3157-463F-A441-A5551536A27E}" presName="parentText" presStyleLbl="node1" presStyleIdx="2" presStyleCnt="3" custScaleY="196007" custLinFactNeighborY="-53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3A333D-1139-4A52-905B-E29E604C6A40}" type="presOf" srcId="{59ED1014-D72A-483E-800C-7F0FAAFDEF03}" destId="{F66762D0-28A4-4BE7-83EF-FC9D61391940}" srcOrd="0" destOrd="0" presId="urn:microsoft.com/office/officeart/2005/8/layout/vList2"/>
    <dgm:cxn modelId="{0B48EC09-E387-42BB-A0D5-C58B97B1E0E6}" type="presOf" srcId="{98D603EA-3157-463F-A441-A5551536A27E}" destId="{D0E7AD4B-BF79-4D45-B654-1A51D97091AC}" srcOrd="0" destOrd="0" presId="urn:microsoft.com/office/officeart/2005/8/layout/vList2"/>
    <dgm:cxn modelId="{B0DF0AF3-DDED-47F0-A148-5598226AE6D1}" srcId="{59ED1014-D72A-483E-800C-7F0FAAFDEF03}" destId="{A6FA4A58-521E-4D12-8C96-85DD676A85EF}" srcOrd="0" destOrd="0" parTransId="{DB75A980-D783-4AB2-9A8F-BF561CBD41C1}" sibTransId="{98E288FF-BFB0-4896-AF3F-7E3BF58F5866}"/>
    <dgm:cxn modelId="{33AD1A4F-F3C2-43D5-9A51-526AFF7A5D1A}" type="presOf" srcId="{7FA3BF43-037F-4AF4-9F31-3480EEC9758A}" destId="{91B833E2-58A1-4753-81F8-C1C9022669BE}" srcOrd="0" destOrd="0" presId="urn:microsoft.com/office/officeart/2005/8/layout/vList2"/>
    <dgm:cxn modelId="{43992E66-1A66-4C7F-85AF-6501632E5F80}" srcId="{59ED1014-D72A-483E-800C-7F0FAAFDEF03}" destId="{98D603EA-3157-463F-A441-A5551536A27E}" srcOrd="2" destOrd="0" parTransId="{34EB70B5-1A37-418C-9E0C-5FAE1F89D3F1}" sibTransId="{BAA431DF-4919-4339-B63A-A0FFCC43CD18}"/>
    <dgm:cxn modelId="{9C2ED8A7-D6D9-45F0-9EEA-222FB5BC6E09}" srcId="{59ED1014-D72A-483E-800C-7F0FAAFDEF03}" destId="{7FA3BF43-037F-4AF4-9F31-3480EEC9758A}" srcOrd="1" destOrd="0" parTransId="{BAD89CE1-7C33-4601-91CF-C1ECDCEF718D}" sibTransId="{6BDE817B-345B-4DB0-932D-8952BB5A4D85}"/>
    <dgm:cxn modelId="{6131D1E0-B263-4D10-930C-7C5354F544D0}" type="presOf" srcId="{A6FA4A58-521E-4D12-8C96-85DD676A85EF}" destId="{6A0FB72C-B73C-4946-A87A-E99C7D1D30E4}" srcOrd="0" destOrd="0" presId="urn:microsoft.com/office/officeart/2005/8/layout/vList2"/>
    <dgm:cxn modelId="{EE8F4720-E127-4A50-A1E6-3996436B0731}" type="presParOf" srcId="{F66762D0-28A4-4BE7-83EF-FC9D61391940}" destId="{6A0FB72C-B73C-4946-A87A-E99C7D1D30E4}" srcOrd="0" destOrd="0" presId="urn:microsoft.com/office/officeart/2005/8/layout/vList2"/>
    <dgm:cxn modelId="{890B06E4-2B26-4A71-86FE-13163C228C21}" type="presParOf" srcId="{F66762D0-28A4-4BE7-83EF-FC9D61391940}" destId="{F3DD2314-CA46-4B9A-9283-4F8E3BD271F0}" srcOrd="1" destOrd="0" presId="urn:microsoft.com/office/officeart/2005/8/layout/vList2"/>
    <dgm:cxn modelId="{F79697E7-FB17-4747-9547-BA803C49BE2B}" type="presParOf" srcId="{F66762D0-28A4-4BE7-83EF-FC9D61391940}" destId="{91B833E2-58A1-4753-81F8-C1C9022669BE}" srcOrd="2" destOrd="0" presId="urn:microsoft.com/office/officeart/2005/8/layout/vList2"/>
    <dgm:cxn modelId="{A5D09ACD-DD7C-4EAE-B5B3-EE5751A9CFCD}" type="presParOf" srcId="{F66762D0-28A4-4BE7-83EF-FC9D61391940}" destId="{8DEBF17D-3E2F-4780-B134-7922BB66177D}" srcOrd="3" destOrd="0" presId="urn:microsoft.com/office/officeart/2005/8/layout/vList2"/>
    <dgm:cxn modelId="{8011C9EC-F5B8-4B41-A604-038BAEB048C4}" type="presParOf" srcId="{F66762D0-28A4-4BE7-83EF-FC9D61391940}" destId="{D0E7AD4B-BF79-4D45-B654-1A51D97091A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27209C-F689-439F-A59D-59ACCEDFA847}" type="doc">
      <dgm:prSet loTypeId="urn:microsoft.com/office/officeart/2005/8/layout/orgChart1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DE7A714-16F7-4433-91DC-5C6667A68E8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ПЕРИОДИЧНОСТЬ </a:t>
          </a:r>
        </a:p>
        <a:p>
          <a:r>
            <a:rPr lang="ru-RU" sz="24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СРОКИ АТТЕСТАЦИИ</a:t>
          </a:r>
          <a:endParaRPr lang="ru-RU" sz="2400" dirty="0">
            <a:solidFill>
              <a:schemeClr val="tx1"/>
            </a:solidFill>
          </a:endParaRPr>
        </a:p>
      </dgm:t>
    </dgm:pt>
    <dgm:pt modelId="{15A4E592-D238-44F9-A9B4-5A279C8EB96F}" type="parTrans" cxnId="{2DB6BBE0-C9ED-4F29-8BC3-7246139B0996}">
      <dgm:prSet/>
      <dgm:spPr/>
      <dgm:t>
        <a:bodyPr/>
        <a:lstStyle/>
        <a:p>
          <a:endParaRPr lang="ru-RU"/>
        </a:p>
      </dgm:t>
    </dgm:pt>
    <dgm:pt modelId="{865637C7-28A4-4D3D-A77C-62C90B5513B1}" type="sibTrans" cxnId="{2DB6BBE0-C9ED-4F29-8BC3-7246139B0996}">
      <dgm:prSet/>
      <dgm:spPr/>
      <dgm:t>
        <a:bodyPr/>
        <a:lstStyle/>
        <a:p>
          <a:endParaRPr lang="ru-RU"/>
        </a:p>
      </dgm:t>
    </dgm:pt>
    <dgm:pt modelId="{8DE4E82F-71B1-4A13-9925-A99BEAB95159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Квалификационная категория присваивается сроком на 5 лет.</a:t>
          </a:r>
          <a:endParaRPr lang="ru-RU" sz="2400" dirty="0">
            <a:solidFill>
              <a:schemeClr val="tx1"/>
            </a:solidFill>
          </a:endParaRPr>
        </a:p>
      </dgm:t>
    </dgm:pt>
    <dgm:pt modelId="{7C27DB9E-CC00-4123-84C7-747A9C122FE9}" type="parTrans" cxnId="{351E9EE4-89E4-4E10-8ED9-7D005D1AC7E3}">
      <dgm:prSet/>
      <dgm:spPr/>
      <dgm:t>
        <a:bodyPr/>
        <a:lstStyle/>
        <a:p>
          <a:endParaRPr lang="ru-RU"/>
        </a:p>
      </dgm:t>
    </dgm:pt>
    <dgm:pt modelId="{975B1AAD-93AC-42E4-A18F-EE9A03985739}" type="sibTrans" cxnId="{351E9EE4-89E4-4E10-8ED9-7D005D1AC7E3}">
      <dgm:prSet/>
      <dgm:spPr/>
      <dgm:t>
        <a:bodyPr/>
        <a:lstStyle/>
        <a:p>
          <a:endParaRPr lang="ru-RU"/>
        </a:p>
      </dgm:t>
    </dgm:pt>
    <dgm:pt modelId="{F6E189A7-ADA7-4E3B-85FF-A00E3FB227C4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 действия квалификационной категории             продлению               не подлежит.</a:t>
          </a:r>
          <a:endParaRPr lang="ru-RU" sz="2400" dirty="0">
            <a:solidFill>
              <a:schemeClr val="tx1"/>
            </a:solidFill>
          </a:endParaRPr>
        </a:p>
      </dgm:t>
    </dgm:pt>
    <dgm:pt modelId="{6889A87E-4A79-430F-B0C2-D79ECF09C868}" type="parTrans" cxnId="{B4761305-A160-4A3E-B441-33DC0B96AF1D}">
      <dgm:prSet/>
      <dgm:spPr/>
      <dgm:t>
        <a:bodyPr/>
        <a:lstStyle/>
        <a:p>
          <a:endParaRPr lang="ru-RU"/>
        </a:p>
      </dgm:t>
    </dgm:pt>
    <dgm:pt modelId="{D610477E-1F22-48A4-9EF8-312CAFFC74C6}" type="sibTrans" cxnId="{B4761305-A160-4A3E-B441-33DC0B96AF1D}">
      <dgm:prSet/>
      <dgm:spPr/>
      <dgm:t>
        <a:bodyPr/>
        <a:lstStyle/>
        <a:p>
          <a:endParaRPr lang="ru-RU"/>
        </a:p>
      </dgm:t>
    </dgm:pt>
    <dgm:pt modelId="{594F0EB1-47E9-4618-889B-AF5398A1AB0B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Аттестация проводится 1 раз   в 5 лет.</a:t>
          </a:r>
        </a:p>
      </dgm:t>
    </dgm:pt>
    <dgm:pt modelId="{B938A560-BD48-4046-BB79-973C95C919B8}" type="parTrans" cxnId="{05292A5D-3FF6-4C45-A270-0FCCD8794D72}">
      <dgm:prSet/>
      <dgm:spPr/>
      <dgm:t>
        <a:bodyPr/>
        <a:lstStyle/>
        <a:p>
          <a:endParaRPr lang="ru-RU"/>
        </a:p>
      </dgm:t>
    </dgm:pt>
    <dgm:pt modelId="{C4232768-3424-4DF2-B9D8-9891A7E7E507}" type="sibTrans" cxnId="{05292A5D-3FF6-4C45-A270-0FCCD8794D72}">
      <dgm:prSet/>
      <dgm:spPr/>
      <dgm:t>
        <a:bodyPr/>
        <a:lstStyle/>
        <a:p>
          <a:endParaRPr lang="ru-RU"/>
        </a:p>
      </dgm:t>
    </dgm:pt>
    <dgm:pt modelId="{2B5E4134-30A9-48FE-9DF9-A94264DAF95F}" type="pres">
      <dgm:prSet presAssocID="{FA27209C-F689-439F-A59D-59ACCEDFA8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AE8434-2668-48E3-A1B9-927CEF7CD562}" type="pres">
      <dgm:prSet presAssocID="{6DE7A714-16F7-4433-91DC-5C6667A68E81}" presName="hierRoot1" presStyleCnt="0">
        <dgm:presLayoutVars>
          <dgm:hierBranch val="init"/>
        </dgm:presLayoutVars>
      </dgm:prSet>
      <dgm:spPr/>
    </dgm:pt>
    <dgm:pt modelId="{C084A5BD-D69A-417F-93EC-D4FBB5266AD4}" type="pres">
      <dgm:prSet presAssocID="{6DE7A714-16F7-4433-91DC-5C6667A68E81}" presName="rootComposite1" presStyleCnt="0"/>
      <dgm:spPr/>
    </dgm:pt>
    <dgm:pt modelId="{4F929651-D975-4233-A101-D970426EC241}" type="pres">
      <dgm:prSet presAssocID="{6DE7A714-16F7-4433-91DC-5C6667A68E81}" presName="rootText1" presStyleLbl="node0" presStyleIdx="0" presStyleCnt="1" custScaleX="1611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CE10E9-8CD1-49CA-91A6-59180C2E598B}" type="pres">
      <dgm:prSet presAssocID="{6DE7A714-16F7-4433-91DC-5C6667A68E8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7228B5B-368A-4066-9BF7-328F0531B936}" type="pres">
      <dgm:prSet presAssocID="{6DE7A714-16F7-4433-91DC-5C6667A68E81}" presName="hierChild2" presStyleCnt="0"/>
      <dgm:spPr/>
    </dgm:pt>
    <dgm:pt modelId="{3458501C-4C39-4A6B-92E4-28084FF40687}" type="pres">
      <dgm:prSet presAssocID="{B938A560-BD48-4046-BB79-973C95C919B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A22BC640-7E10-4599-A8A1-1D633BEC9222}" type="pres">
      <dgm:prSet presAssocID="{594F0EB1-47E9-4618-889B-AF5398A1AB0B}" presName="hierRoot2" presStyleCnt="0">
        <dgm:presLayoutVars>
          <dgm:hierBranch val="init"/>
        </dgm:presLayoutVars>
      </dgm:prSet>
      <dgm:spPr/>
    </dgm:pt>
    <dgm:pt modelId="{030B61D9-6B0B-45CF-876F-2D5A2C1F5089}" type="pres">
      <dgm:prSet presAssocID="{594F0EB1-47E9-4618-889B-AF5398A1AB0B}" presName="rootComposite" presStyleCnt="0"/>
      <dgm:spPr/>
    </dgm:pt>
    <dgm:pt modelId="{5A599BF3-E69C-4A7D-A097-9B6BBC0A4B0F}" type="pres">
      <dgm:prSet presAssocID="{594F0EB1-47E9-4618-889B-AF5398A1AB0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4DE977-8E7A-4FC1-828A-D0BD3E7529CE}" type="pres">
      <dgm:prSet presAssocID="{594F0EB1-47E9-4618-889B-AF5398A1AB0B}" presName="rootConnector" presStyleLbl="node2" presStyleIdx="0" presStyleCnt="3"/>
      <dgm:spPr/>
      <dgm:t>
        <a:bodyPr/>
        <a:lstStyle/>
        <a:p>
          <a:endParaRPr lang="ru-RU"/>
        </a:p>
      </dgm:t>
    </dgm:pt>
    <dgm:pt modelId="{199A0C02-434C-41F6-A6BE-2BBD3CFED0AC}" type="pres">
      <dgm:prSet presAssocID="{594F0EB1-47E9-4618-889B-AF5398A1AB0B}" presName="hierChild4" presStyleCnt="0"/>
      <dgm:spPr/>
    </dgm:pt>
    <dgm:pt modelId="{B7B0DF53-A016-4C95-A33A-023EB8954DFE}" type="pres">
      <dgm:prSet presAssocID="{594F0EB1-47E9-4618-889B-AF5398A1AB0B}" presName="hierChild5" presStyleCnt="0"/>
      <dgm:spPr/>
    </dgm:pt>
    <dgm:pt modelId="{4CF6BB79-12D6-461B-ABE2-49B436D0C9FF}" type="pres">
      <dgm:prSet presAssocID="{7C27DB9E-CC00-4123-84C7-747A9C122FE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D2DFCE3-D1FD-483F-A7D5-475BEB70EAEC}" type="pres">
      <dgm:prSet presAssocID="{8DE4E82F-71B1-4A13-9925-A99BEAB95159}" presName="hierRoot2" presStyleCnt="0">
        <dgm:presLayoutVars>
          <dgm:hierBranch val="init"/>
        </dgm:presLayoutVars>
      </dgm:prSet>
      <dgm:spPr/>
    </dgm:pt>
    <dgm:pt modelId="{1669F9CC-46BC-4AD8-817C-5D6A0D2BF3F5}" type="pres">
      <dgm:prSet presAssocID="{8DE4E82F-71B1-4A13-9925-A99BEAB95159}" presName="rootComposite" presStyleCnt="0"/>
      <dgm:spPr/>
    </dgm:pt>
    <dgm:pt modelId="{2756400E-60B2-402E-BB11-0A160887BC88}" type="pres">
      <dgm:prSet presAssocID="{8DE4E82F-71B1-4A13-9925-A99BEAB95159}" presName="rootText" presStyleLbl="node2" presStyleIdx="1" presStyleCnt="3" custScaleX="115900" custScaleY="1632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2FFB2E-5087-4704-B5FB-C2B66F9A372A}" type="pres">
      <dgm:prSet presAssocID="{8DE4E82F-71B1-4A13-9925-A99BEAB95159}" presName="rootConnector" presStyleLbl="node2" presStyleIdx="1" presStyleCnt="3"/>
      <dgm:spPr/>
      <dgm:t>
        <a:bodyPr/>
        <a:lstStyle/>
        <a:p>
          <a:endParaRPr lang="ru-RU"/>
        </a:p>
      </dgm:t>
    </dgm:pt>
    <dgm:pt modelId="{6165BF11-06DD-429D-AC2B-87498C5D8677}" type="pres">
      <dgm:prSet presAssocID="{8DE4E82F-71B1-4A13-9925-A99BEAB95159}" presName="hierChild4" presStyleCnt="0"/>
      <dgm:spPr/>
    </dgm:pt>
    <dgm:pt modelId="{E1C5C487-032E-4A47-80BE-E3CECE7F7F41}" type="pres">
      <dgm:prSet presAssocID="{8DE4E82F-71B1-4A13-9925-A99BEAB95159}" presName="hierChild5" presStyleCnt="0"/>
      <dgm:spPr/>
    </dgm:pt>
    <dgm:pt modelId="{92BB0AD9-301C-4B9A-A1B8-951E4D053A16}" type="pres">
      <dgm:prSet presAssocID="{6889A87E-4A79-430F-B0C2-D79ECF09C86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DF07B56-C8B6-4044-A14D-A652A2CD977B}" type="pres">
      <dgm:prSet presAssocID="{F6E189A7-ADA7-4E3B-85FF-A00E3FB227C4}" presName="hierRoot2" presStyleCnt="0">
        <dgm:presLayoutVars>
          <dgm:hierBranch val="init"/>
        </dgm:presLayoutVars>
      </dgm:prSet>
      <dgm:spPr/>
    </dgm:pt>
    <dgm:pt modelId="{8746EE44-03D0-40BA-B9DF-BD3D6F2047D5}" type="pres">
      <dgm:prSet presAssocID="{F6E189A7-ADA7-4E3B-85FF-A00E3FB227C4}" presName="rootComposite" presStyleCnt="0"/>
      <dgm:spPr/>
    </dgm:pt>
    <dgm:pt modelId="{6C71E859-652D-4EDE-9267-091F7E296155}" type="pres">
      <dgm:prSet presAssocID="{F6E189A7-ADA7-4E3B-85FF-A00E3FB227C4}" presName="rootText" presStyleLbl="node2" presStyleIdx="2" presStyleCnt="3" custScaleX="112876" custScaleY="1746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4B5408-DCFB-472D-B515-03A13F6FFAE9}" type="pres">
      <dgm:prSet presAssocID="{F6E189A7-ADA7-4E3B-85FF-A00E3FB227C4}" presName="rootConnector" presStyleLbl="node2" presStyleIdx="2" presStyleCnt="3"/>
      <dgm:spPr/>
      <dgm:t>
        <a:bodyPr/>
        <a:lstStyle/>
        <a:p>
          <a:endParaRPr lang="ru-RU"/>
        </a:p>
      </dgm:t>
    </dgm:pt>
    <dgm:pt modelId="{6F88A5C9-2E61-43F7-9AC0-EB1ACC5606A8}" type="pres">
      <dgm:prSet presAssocID="{F6E189A7-ADA7-4E3B-85FF-A00E3FB227C4}" presName="hierChild4" presStyleCnt="0"/>
      <dgm:spPr/>
    </dgm:pt>
    <dgm:pt modelId="{8B6229EC-8DF4-416B-B9C3-CE11F4864025}" type="pres">
      <dgm:prSet presAssocID="{F6E189A7-ADA7-4E3B-85FF-A00E3FB227C4}" presName="hierChild5" presStyleCnt="0"/>
      <dgm:spPr/>
    </dgm:pt>
    <dgm:pt modelId="{66220A97-9DC5-479F-8F70-5543159A7E51}" type="pres">
      <dgm:prSet presAssocID="{6DE7A714-16F7-4433-91DC-5C6667A68E81}" presName="hierChild3" presStyleCnt="0"/>
      <dgm:spPr/>
    </dgm:pt>
  </dgm:ptLst>
  <dgm:cxnLst>
    <dgm:cxn modelId="{802331FC-950D-45A3-ADF0-A4F7A7E27EF9}" type="presOf" srcId="{8DE4E82F-71B1-4A13-9925-A99BEAB95159}" destId="{2756400E-60B2-402E-BB11-0A160887BC88}" srcOrd="0" destOrd="0" presId="urn:microsoft.com/office/officeart/2005/8/layout/orgChart1"/>
    <dgm:cxn modelId="{2DB6BBE0-C9ED-4F29-8BC3-7246139B0996}" srcId="{FA27209C-F689-439F-A59D-59ACCEDFA847}" destId="{6DE7A714-16F7-4433-91DC-5C6667A68E81}" srcOrd="0" destOrd="0" parTransId="{15A4E592-D238-44F9-A9B4-5A279C8EB96F}" sibTransId="{865637C7-28A4-4D3D-A77C-62C90B5513B1}"/>
    <dgm:cxn modelId="{05292A5D-3FF6-4C45-A270-0FCCD8794D72}" srcId="{6DE7A714-16F7-4433-91DC-5C6667A68E81}" destId="{594F0EB1-47E9-4618-889B-AF5398A1AB0B}" srcOrd="0" destOrd="0" parTransId="{B938A560-BD48-4046-BB79-973C95C919B8}" sibTransId="{C4232768-3424-4DF2-B9D8-9891A7E7E507}"/>
    <dgm:cxn modelId="{3F661085-E147-4371-8FEC-63328439691D}" type="presOf" srcId="{F6E189A7-ADA7-4E3B-85FF-A00E3FB227C4}" destId="{6C71E859-652D-4EDE-9267-091F7E296155}" srcOrd="0" destOrd="0" presId="urn:microsoft.com/office/officeart/2005/8/layout/orgChart1"/>
    <dgm:cxn modelId="{07A599B5-81B1-4627-BA03-7EF8BC750C0A}" type="presOf" srcId="{594F0EB1-47E9-4618-889B-AF5398A1AB0B}" destId="{5D4DE977-8E7A-4FC1-828A-D0BD3E7529CE}" srcOrd="1" destOrd="0" presId="urn:microsoft.com/office/officeart/2005/8/layout/orgChart1"/>
    <dgm:cxn modelId="{30744062-41E1-48E1-B78B-F29860E2840C}" type="presOf" srcId="{6DE7A714-16F7-4433-91DC-5C6667A68E81}" destId="{80CE10E9-8CD1-49CA-91A6-59180C2E598B}" srcOrd="1" destOrd="0" presId="urn:microsoft.com/office/officeart/2005/8/layout/orgChart1"/>
    <dgm:cxn modelId="{9D0E6F91-3F75-4DEB-B9BD-9DBEA1F982BA}" type="presOf" srcId="{FA27209C-F689-439F-A59D-59ACCEDFA847}" destId="{2B5E4134-30A9-48FE-9DF9-A94264DAF95F}" srcOrd="0" destOrd="0" presId="urn:microsoft.com/office/officeart/2005/8/layout/orgChart1"/>
    <dgm:cxn modelId="{661F75A7-85D7-4282-BEF4-86D5DDF8AD1E}" type="presOf" srcId="{B938A560-BD48-4046-BB79-973C95C919B8}" destId="{3458501C-4C39-4A6B-92E4-28084FF40687}" srcOrd="0" destOrd="0" presId="urn:microsoft.com/office/officeart/2005/8/layout/orgChart1"/>
    <dgm:cxn modelId="{0CF5EED3-AD8B-4591-AEB0-589513CEBB04}" type="presOf" srcId="{6DE7A714-16F7-4433-91DC-5C6667A68E81}" destId="{4F929651-D975-4233-A101-D970426EC241}" srcOrd="0" destOrd="0" presId="urn:microsoft.com/office/officeart/2005/8/layout/orgChart1"/>
    <dgm:cxn modelId="{0482F492-1358-4CB2-95D4-AD58AAC14ADC}" type="presOf" srcId="{8DE4E82F-71B1-4A13-9925-A99BEAB95159}" destId="{962FFB2E-5087-4704-B5FB-C2B66F9A372A}" srcOrd="1" destOrd="0" presId="urn:microsoft.com/office/officeart/2005/8/layout/orgChart1"/>
    <dgm:cxn modelId="{0EF3D030-5F11-4E6F-A31A-84F5B2FBAC81}" type="presOf" srcId="{7C27DB9E-CC00-4123-84C7-747A9C122FE9}" destId="{4CF6BB79-12D6-461B-ABE2-49B436D0C9FF}" srcOrd="0" destOrd="0" presId="urn:microsoft.com/office/officeart/2005/8/layout/orgChart1"/>
    <dgm:cxn modelId="{2883CA8E-8753-4D8D-AF54-30CADAA41B42}" type="presOf" srcId="{6889A87E-4A79-430F-B0C2-D79ECF09C868}" destId="{92BB0AD9-301C-4B9A-A1B8-951E4D053A16}" srcOrd="0" destOrd="0" presId="urn:microsoft.com/office/officeart/2005/8/layout/orgChart1"/>
    <dgm:cxn modelId="{B4761305-A160-4A3E-B441-33DC0B96AF1D}" srcId="{6DE7A714-16F7-4433-91DC-5C6667A68E81}" destId="{F6E189A7-ADA7-4E3B-85FF-A00E3FB227C4}" srcOrd="2" destOrd="0" parTransId="{6889A87E-4A79-430F-B0C2-D79ECF09C868}" sibTransId="{D610477E-1F22-48A4-9EF8-312CAFFC74C6}"/>
    <dgm:cxn modelId="{351E9EE4-89E4-4E10-8ED9-7D005D1AC7E3}" srcId="{6DE7A714-16F7-4433-91DC-5C6667A68E81}" destId="{8DE4E82F-71B1-4A13-9925-A99BEAB95159}" srcOrd="1" destOrd="0" parTransId="{7C27DB9E-CC00-4123-84C7-747A9C122FE9}" sibTransId="{975B1AAD-93AC-42E4-A18F-EE9A03985739}"/>
    <dgm:cxn modelId="{7C784354-45F4-47A7-B311-731544B264DF}" type="presOf" srcId="{594F0EB1-47E9-4618-889B-AF5398A1AB0B}" destId="{5A599BF3-E69C-4A7D-A097-9B6BBC0A4B0F}" srcOrd="0" destOrd="0" presId="urn:microsoft.com/office/officeart/2005/8/layout/orgChart1"/>
    <dgm:cxn modelId="{8DE90E08-0F90-4529-A722-3AD16B142F0C}" type="presOf" srcId="{F6E189A7-ADA7-4E3B-85FF-A00E3FB227C4}" destId="{404B5408-DCFB-472D-B515-03A13F6FFAE9}" srcOrd="1" destOrd="0" presId="urn:microsoft.com/office/officeart/2005/8/layout/orgChart1"/>
    <dgm:cxn modelId="{ED7FEEE2-9088-49DD-8B64-853C0A367C17}" type="presParOf" srcId="{2B5E4134-30A9-48FE-9DF9-A94264DAF95F}" destId="{73AE8434-2668-48E3-A1B9-927CEF7CD562}" srcOrd="0" destOrd="0" presId="urn:microsoft.com/office/officeart/2005/8/layout/orgChart1"/>
    <dgm:cxn modelId="{AADDA042-805E-4ADE-82EF-43A237C51FFC}" type="presParOf" srcId="{73AE8434-2668-48E3-A1B9-927CEF7CD562}" destId="{C084A5BD-D69A-417F-93EC-D4FBB5266AD4}" srcOrd="0" destOrd="0" presId="urn:microsoft.com/office/officeart/2005/8/layout/orgChart1"/>
    <dgm:cxn modelId="{D727407E-D5BA-4C90-9E46-B874D40E01E8}" type="presParOf" srcId="{C084A5BD-D69A-417F-93EC-D4FBB5266AD4}" destId="{4F929651-D975-4233-A101-D970426EC241}" srcOrd="0" destOrd="0" presId="urn:microsoft.com/office/officeart/2005/8/layout/orgChart1"/>
    <dgm:cxn modelId="{1B6599B2-B0DF-4894-A857-15688164C31B}" type="presParOf" srcId="{C084A5BD-D69A-417F-93EC-D4FBB5266AD4}" destId="{80CE10E9-8CD1-49CA-91A6-59180C2E598B}" srcOrd="1" destOrd="0" presId="urn:microsoft.com/office/officeart/2005/8/layout/orgChart1"/>
    <dgm:cxn modelId="{FB5AAB6E-75C5-45A5-8D18-50C4CF0C6AFF}" type="presParOf" srcId="{73AE8434-2668-48E3-A1B9-927CEF7CD562}" destId="{47228B5B-368A-4066-9BF7-328F0531B936}" srcOrd="1" destOrd="0" presId="urn:microsoft.com/office/officeart/2005/8/layout/orgChart1"/>
    <dgm:cxn modelId="{1C97E962-61FD-45B1-859D-254588A19150}" type="presParOf" srcId="{47228B5B-368A-4066-9BF7-328F0531B936}" destId="{3458501C-4C39-4A6B-92E4-28084FF40687}" srcOrd="0" destOrd="0" presId="urn:microsoft.com/office/officeart/2005/8/layout/orgChart1"/>
    <dgm:cxn modelId="{C428EB71-808D-4F7C-83FC-F9C23D1814F8}" type="presParOf" srcId="{47228B5B-368A-4066-9BF7-328F0531B936}" destId="{A22BC640-7E10-4599-A8A1-1D633BEC9222}" srcOrd="1" destOrd="0" presId="urn:microsoft.com/office/officeart/2005/8/layout/orgChart1"/>
    <dgm:cxn modelId="{11EECF65-ED9B-4BE3-836A-601BCE1C8D9B}" type="presParOf" srcId="{A22BC640-7E10-4599-A8A1-1D633BEC9222}" destId="{030B61D9-6B0B-45CF-876F-2D5A2C1F5089}" srcOrd="0" destOrd="0" presId="urn:microsoft.com/office/officeart/2005/8/layout/orgChart1"/>
    <dgm:cxn modelId="{0C6D78AA-E51B-4F05-B0D3-5C56F8FA0FCA}" type="presParOf" srcId="{030B61D9-6B0B-45CF-876F-2D5A2C1F5089}" destId="{5A599BF3-E69C-4A7D-A097-9B6BBC0A4B0F}" srcOrd="0" destOrd="0" presId="urn:microsoft.com/office/officeart/2005/8/layout/orgChart1"/>
    <dgm:cxn modelId="{27F6198A-648E-434C-89FD-104D05C28B36}" type="presParOf" srcId="{030B61D9-6B0B-45CF-876F-2D5A2C1F5089}" destId="{5D4DE977-8E7A-4FC1-828A-D0BD3E7529CE}" srcOrd="1" destOrd="0" presId="urn:microsoft.com/office/officeart/2005/8/layout/orgChart1"/>
    <dgm:cxn modelId="{234862D3-1E4F-4D7E-B3E3-36C9C66AAD43}" type="presParOf" srcId="{A22BC640-7E10-4599-A8A1-1D633BEC9222}" destId="{199A0C02-434C-41F6-A6BE-2BBD3CFED0AC}" srcOrd="1" destOrd="0" presId="urn:microsoft.com/office/officeart/2005/8/layout/orgChart1"/>
    <dgm:cxn modelId="{C554F9B8-07F2-4535-9C4F-CD2986C816E6}" type="presParOf" srcId="{A22BC640-7E10-4599-A8A1-1D633BEC9222}" destId="{B7B0DF53-A016-4C95-A33A-023EB8954DFE}" srcOrd="2" destOrd="0" presId="urn:microsoft.com/office/officeart/2005/8/layout/orgChart1"/>
    <dgm:cxn modelId="{626E4C1A-ACD3-468C-8120-A9C8AF21FC7A}" type="presParOf" srcId="{47228B5B-368A-4066-9BF7-328F0531B936}" destId="{4CF6BB79-12D6-461B-ABE2-49B436D0C9FF}" srcOrd="2" destOrd="0" presId="urn:microsoft.com/office/officeart/2005/8/layout/orgChart1"/>
    <dgm:cxn modelId="{B233260A-025B-40B6-A64B-E7F8C464B069}" type="presParOf" srcId="{47228B5B-368A-4066-9BF7-328F0531B936}" destId="{3D2DFCE3-D1FD-483F-A7D5-475BEB70EAEC}" srcOrd="3" destOrd="0" presId="urn:microsoft.com/office/officeart/2005/8/layout/orgChart1"/>
    <dgm:cxn modelId="{986D957A-1BBA-4700-AA60-76F5FFF975B5}" type="presParOf" srcId="{3D2DFCE3-D1FD-483F-A7D5-475BEB70EAEC}" destId="{1669F9CC-46BC-4AD8-817C-5D6A0D2BF3F5}" srcOrd="0" destOrd="0" presId="urn:microsoft.com/office/officeart/2005/8/layout/orgChart1"/>
    <dgm:cxn modelId="{B558A02D-DDE6-4E8B-9080-1C557469F7CF}" type="presParOf" srcId="{1669F9CC-46BC-4AD8-817C-5D6A0D2BF3F5}" destId="{2756400E-60B2-402E-BB11-0A160887BC88}" srcOrd="0" destOrd="0" presId="urn:microsoft.com/office/officeart/2005/8/layout/orgChart1"/>
    <dgm:cxn modelId="{20EBDC66-F644-4615-8CE9-5D6885722623}" type="presParOf" srcId="{1669F9CC-46BC-4AD8-817C-5D6A0D2BF3F5}" destId="{962FFB2E-5087-4704-B5FB-C2B66F9A372A}" srcOrd="1" destOrd="0" presId="urn:microsoft.com/office/officeart/2005/8/layout/orgChart1"/>
    <dgm:cxn modelId="{0AB74908-CCE9-4EEC-929C-77882D9BF6CE}" type="presParOf" srcId="{3D2DFCE3-D1FD-483F-A7D5-475BEB70EAEC}" destId="{6165BF11-06DD-429D-AC2B-87498C5D8677}" srcOrd="1" destOrd="0" presId="urn:microsoft.com/office/officeart/2005/8/layout/orgChart1"/>
    <dgm:cxn modelId="{48A21475-B6A6-4A3A-882D-4853F821614D}" type="presParOf" srcId="{3D2DFCE3-D1FD-483F-A7D5-475BEB70EAEC}" destId="{E1C5C487-032E-4A47-80BE-E3CECE7F7F41}" srcOrd="2" destOrd="0" presId="urn:microsoft.com/office/officeart/2005/8/layout/orgChart1"/>
    <dgm:cxn modelId="{D85FBA40-2AB5-4E20-8A63-8181F2F3D8F8}" type="presParOf" srcId="{47228B5B-368A-4066-9BF7-328F0531B936}" destId="{92BB0AD9-301C-4B9A-A1B8-951E4D053A16}" srcOrd="4" destOrd="0" presId="urn:microsoft.com/office/officeart/2005/8/layout/orgChart1"/>
    <dgm:cxn modelId="{C06C670C-6195-4475-B713-8577157FF4F4}" type="presParOf" srcId="{47228B5B-368A-4066-9BF7-328F0531B936}" destId="{7DF07B56-C8B6-4044-A14D-A652A2CD977B}" srcOrd="5" destOrd="0" presId="urn:microsoft.com/office/officeart/2005/8/layout/orgChart1"/>
    <dgm:cxn modelId="{5C00A441-757A-4741-B5A4-AA1E2D047E61}" type="presParOf" srcId="{7DF07B56-C8B6-4044-A14D-A652A2CD977B}" destId="{8746EE44-03D0-40BA-B9DF-BD3D6F2047D5}" srcOrd="0" destOrd="0" presId="urn:microsoft.com/office/officeart/2005/8/layout/orgChart1"/>
    <dgm:cxn modelId="{036AFCFB-B626-47AD-818C-26AC5F599279}" type="presParOf" srcId="{8746EE44-03D0-40BA-B9DF-BD3D6F2047D5}" destId="{6C71E859-652D-4EDE-9267-091F7E296155}" srcOrd="0" destOrd="0" presId="urn:microsoft.com/office/officeart/2005/8/layout/orgChart1"/>
    <dgm:cxn modelId="{B646CBF8-18E7-402C-A882-C30C5EBF1EEF}" type="presParOf" srcId="{8746EE44-03D0-40BA-B9DF-BD3D6F2047D5}" destId="{404B5408-DCFB-472D-B515-03A13F6FFAE9}" srcOrd="1" destOrd="0" presId="urn:microsoft.com/office/officeart/2005/8/layout/orgChart1"/>
    <dgm:cxn modelId="{1F2D4218-EA95-4264-87E5-D528F073A55C}" type="presParOf" srcId="{7DF07B56-C8B6-4044-A14D-A652A2CD977B}" destId="{6F88A5C9-2E61-43F7-9AC0-EB1ACC5606A8}" srcOrd="1" destOrd="0" presId="urn:microsoft.com/office/officeart/2005/8/layout/orgChart1"/>
    <dgm:cxn modelId="{4EE51ECF-3D6C-40BF-955E-7C017360443E}" type="presParOf" srcId="{7DF07B56-C8B6-4044-A14D-A652A2CD977B}" destId="{8B6229EC-8DF4-416B-B9C3-CE11F4864025}" srcOrd="2" destOrd="0" presId="urn:microsoft.com/office/officeart/2005/8/layout/orgChart1"/>
    <dgm:cxn modelId="{5538485A-02D7-4B24-90D8-4C19CBBE8EA4}" type="presParOf" srcId="{73AE8434-2668-48E3-A1B9-927CEF7CD562}" destId="{66220A97-9DC5-479F-8F70-5543159A7E5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95EDD3-8346-4728-8DA4-B7F97FFC7014}" type="doc">
      <dgm:prSet loTypeId="urn:microsoft.com/office/officeart/2005/8/layout/list1" loCatId="list" qsTypeId="urn:microsoft.com/office/officeart/2005/8/quickstyle/simple1#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D45A7BF-0568-407A-A4D0-72EC68BFC32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этап: 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работодателем представлений на аттестуемых педагогов</a:t>
          </a:r>
          <a:endParaRPr lang="ru-RU" dirty="0"/>
        </a:p>
      </dgm:t>
    </dgm:pt>
    <dgm:pt modelId="{1759E377-A4EC-472B-82E1-C4595F8321DE}" type="parTrans" cxnId="{95DBBA98-85BE-4DEA-8709-D2E01DC35605}">
      <dgm:prSet/>
      <dgm:spPr/>
      <dgm:t>
        <a:bodyPr/>
        <a:lstStyle/>
        <a:p>
          <a:endParaRPr lang="ru-RU"/>
        </a:p>
      </dgm:t>
    </dgm:pt>
    <dgm:pt modelId="{76160CC4-9555-4C4C-8F85-43AFBABFB92F}" type="sibTrans" cxnId="{95DBBA98-85BE-4DEA-8709-D2E01DC35605}">
      <dgm:prSet/>
      <dgm:spPr/>
      <dgm:t>
        <a:bodyPr/>
        <a:lstStyle/>
        <a:p>
          <a:endParaRPr lang="ru-RU"/>
        </a:p>
      </dgm:t>
    </dgm:pt>
    <dgm:pt modelId="{25470467-121A-4BD4-8A61-389F0B13CCC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этап: 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издание приказа в ОО</a:t>
          </a:r>
          <a:endParaRPr lang="ru-RU" dirty="0"/>
        </a:p>
      </dgm:t>
    </dgm:pt>
    <dgm:pt modelId="{94FF99D4-4FC5-488E-96F9-EE5B24A28291}" type="parTrans" cxnId="{B9945229-040E-4026-93F0-E6C0D1951E2F}">
      <dgm:prSet/>
      <dgm:spPr/>
      <dgm:t>
        <a:bodyPr/>
        <a:lstStyle/>
        <a:p>
          <a:endParaRPr lang="ru-RU"/>
        </a:p>
      </dgm:t>
    </dgm:pt>
    <dgm:pt modelId="{56C85D48-A5B1-4EAC-8F13-5D3B469649B3}" type="sibTrans" cxnId="{B9945229-040E-4026-93F0-E6C0D1951E2F}">
      <dgm:prSet/>
      <dgm:spPr/>
      <dgm:t>
        <a:bodyPr/>
        <a:lstStyle/>
        <a:p>
          <a:endParaRPr lang="ru-RU"/>
        </a:p>
      </dgm:t>
    </dgm:pt>
    <dgm:pt modelId="{2004E802-1C1A-4AF1-94A9-7336A978220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этап: 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 графика проведения аттестации</a:t>
          </a:r>
          <a:endParaRPr lang="ru-RU" dirty="0"/>
        </a:p>
      </dgm:t>
    </dgm:pt>
    <dgm:pt modelId="{BB255E26-52B0-4AB6-A454-AC6C00B0E944}" type="parTrans" cxnId="{45203104-87B1-438E-9467-C5868E58BE5A}">
      <dgm:prSet/>
      <dgm:spPr/>
      <dgm:t>
        <a:bodyPr/>
        <a:lstStyle/>
        <a:p>
          <a:endParaRPr lang="ru-RU"/>
        </a:p>
      </dgm:t>
    </dgm:pt>
    <dgm:pt modelId="{63ABB64D-0395-45C4-B7C5-18D01C1F7805}" type="sibTrans" cxnId="{45203104-87B1-438E-9467-C5868E58BE5A}">
      <dgm:prSet/>
      <dgm:spPr/>
      <dgm:t>
        <a:bodyPr/>
        <a:lstStyle/>
        <a:p>
          <a:endParaRPr lang="ru-RU"/>
        </a:p>
      </dgm:t>
    </dgm:pt>
    <dgm:pt modelId="{64A84D03-39F0-4261-BF07-2BACA8567054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этап:  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 аттестации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31FA02-D52A-4392-A5A6-A6EB72598137}" type="parTrans" cxnId="{C4F23A0C-B8AC-4247-953E-FA78FAB117D4}">
      <dgm:prSet/>
      <dgm:spPr/>
      <dgm:t>
        <a:bodyPr/>
        <a:lstStyle/>
        <a:p>
          <a:endParaRPr lang="ru-RU"/>
        </a:p>
      </dgm:t>
    </dgm:pt>
    <dgm:pt modelId="{7DCB493A-4BEC-44D0-A0FD-9588E699C41D}" type="sibTrans" cxnId="{C4F23A0C-B8AC-4247-953E-FA78FAB117D4}">
      <dgm:prSet/>
      <dgm:spPr/>
      <dgm:t>
        <a:bodyPr/>
        <a:lstStyle/>
        <a:p>
          <a:endParaRPr lang="ru-RU"/>
        </a:p>
      </dgm:t>
    </dgm:pt>
    <dgm:pt modelId="{D3366D56-2887-49CB-9166-B9AA4599349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этап: </a:t>
          </a:r>
          <a:r>
            <a:rPr lang="ru-RU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квалификационных испытаний</a:t>
          </a:r>
          <a:endParaRPr lang="ru-RU"/>
        </a:p>
      </dgm:t>
    </dgm:pt>
    <dgm:pt modelId="{A3064905-58D5-4B77-89E6-23FC97FCD479}" type="parTrans" cxnId="{7E6D4E64-CE6A-4CBC-AADE-A520F4B2FABD}">
      <dgm:prSet/>
      <dgm:spPr/>
      <dgm:t>
        <a:bodyPr/>
        <a:lstStyle/>
        <a:p>
          <a:endParaRPr lang="ru-RU"/>
        </a:p>
      </dgm:t>
    </dgm:pt>
    <dgm:pt modelId="{0D84FF6B-0999-40B2-AA0B-E1F612FBB27D}" type="sibTrans" cxnId="{7E6D4E64-CE6A-4CBC-AADE-A520F4B2FABD}">
      <dgm:prSet/>
      <dgm:spPr/>
      <dgm:t>
        <a:bodyPr/>
        <a:lstStyle/>
        <a:p>
          <a:endParaRPr lang="ru-RU"/>
        </a:p>
      </dgm:t>
    </dgm:pt>
    <dgm:pt modelId="{9E297E94-C128-44CB-9D86-FE9F4A358F93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этап: 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протокола в день проведения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BAA496-7F92-404E-B1C2-F7DD9E5798BE}" type="parTrans" cxnId="{B362469C-FF89-4890-B1AA-A7B4F42EFABF}">
      <dgm:prSet/>
      <dgm:spPr/>
      <dgm:t>
        <a:bodyPr/>
        <a:lstStyle/>
        <a:p>
          <a:endParaRPr lang="ru-RU"/>
        </a:p>
      </dgm:t>
    </dgm:pt>
    <dgm:pt modelId="{F303961E-C9EB-4A77-8C6C-948909722722}" type="sibTrans" cxnId="{B362469C-FF89-4890-B1AA-A7B4F42EFABF}">
      <dgm:prSet/>
      <dgm:spPr/>
      <dgm:t>
        <a:bodyPr/>
        <a:lstStyle/>
        <a:p>
          <a:endParaRPr lang="ru-RU"/>
        </a:p>
      </dgm:t>
    </dgm:pt>
    <dgm:pt modelId="{5B483DA2-0B73-479B-A4A9-56766A0A88CB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этап: 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работодатель знакомит с выпиской в течение 3-х рабочих дней (передает протокол для хранения в личном деле работника)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64C56A-A379-4FF0-A54E-E14C593C2581}" type="parTrans" cxnId="{C11FBCFF-7143-42B6-99E5-212C457C9333}">
      <dgm:prSet/>
      <dgm:spPr/>
      <dgm:t>
        <a:bodyPr/>
        <a:lstStyle/>
        <a:p>
          <a:endParaRPr lang="ru-RU"/>
        </a:p>
      </dgm:t>
    </dgm:pt>
    <dgm:pt modelId="{E2B8114A-5511-4BD6-9537-D456EB4FEAB0}" type="sibTrans" cxnId="{C11FBCFF-7143-42B6-99E5-212C457C9333}">
      <dgm:prSet/>
      <dgm:spPr/>
      <dgm:t>
        <a:bodyPr/>
        <a:lstStyle/>
        <a:p>
          <a:endParaRPr lang="ru-RU"/>
        </a:p>
      </dgm:t>
    </dgm:pt>
    <dgm:pt modelId="{5A8BB0F1-50A3-47B6-8E3B-094F6FBC597C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этап: 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выдача выписок  из протокола (не позднее 2 рабочих дней) </a:t>
          </a:r>
          <a:endParaRPr lang="ru-RU" dirty="0"/>
        </a:p>
      </dgm:t>
    </dgm:pt>
    <dgm:pt modelId="{4A221508-5871-4F3F-A2F8-2E89DFF4DA3E}" type="parTrans" cxnId="{C6EC993C-E145-42FA-9E37-8FE4E53A657A}">
      <dgm:prSet/>
      <dgm:spPr/>
      <dgm:t>
        <a:bodyPr/>
        <a:lstStyle/>
        <a:p>
          <a:endParaRPr lang="ru-RU"/>
        </a:p>
      </dgm:t>
    </dgm:pt>
    <dgm:pt modelId="{77F941FB-9D3C-4333-9895-F80444EAB806}" type="sibTrans" cxnId="{C6EC993C-E145-42FA-9E37-8FE4E53A657A}">
      <dgm:prSet/>
      <dgm:spPr/>
      <dgm:t>
        <a:bodyPr/>
        <a:lstStyle/>
        <a:p>
          <a:endParaRPr lang="ru-RU"/>
        </a:p>
      </dgm:t>
    </dgm:pt>
    <dgm:pt modelId="{AF1544F8-59EA-4A2D-A21E-AFE545F25C9B}" type="pres">
      <dgm:prSet presAssocID="{4B95EDD3-8346-4728-8DA4-B7F97FFC70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0E61BA-3080-4EBC-B064-358033F2B6C2}" type="pres">
      <dgm:prSet presAssocID="{BD45A7BF-0568-407A-A4D0-72EC68BFC322}" presName="parentLin" presStyleCnt="0"/>
      <dgm:spPr/>
    </dgm:pt>
    <dgm:pt modelId="{76654712-1F7B-4AA3-B9C3-AA5518093CE3}" type="pres">
      <dgm:prSet presAssocID="{BD45A7BF-0568-407A-A4D0-72EC68BFC322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EE16F8C4-2B44-41AC-B95E-2FCC6FE7B7C9}" type="pres">
      <dgm:prSet presAssocID="{BD45A7BF-0568-407A-A4D0-72EC68BFC322}" presName="parentText" presStyleLbl="node1" presStyleIdx="0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B7BDE-14D1-4A92-9BE7-F520D5690F1C}" type="pres">
      <dgm:prSet presAssocID="{BD45A7BF-0568-407A-A4D0-72EC68BFC322}" presName="negativeSpace" presStyleCnt="0"/>
      <dgm:spPr/>
    </dgm:pt>
    <dgm:pt modelId="{26E85344-455B-4E29-A951-5802784C44CB}" type="pres">
      <dgm:prSet presAssocID="{BD45A7BF-0568-407A-A4D0-72EC68BFC322}" presName="childText" presStyleLbl="conFgAcc1" presStyleIdx="0" presStyleCnt="8">
        <dgm:presLayoutVars>
          <dgm:bulletEnabled val="1"/>
        </dgm:presLayoutVars>
      </dgm:prSet>
      <dgm:spPr/>
    </dgm:pt>
    <dgm:pt modelId="{DB06D751-46D1-492C-9ADA-237EE42D9047}" type="pres">
      <dgm:prSet presAssocID="{76160CC4-9555-4C4C-8F85-43AFBABFB92F}" presName="spaceBetweenRectangles" presStyleCnt="0"/>
      <dgm:spPr/>
    </dgm:pt>
    <dgm:pt modelId="{14C981A8-078D-45B6-A38F-A9D4134116BC}" type="pres">
      <dgm:prSet presAssocID="{25470467-121A-4BD4-8A61-389F0B13CCCF}" presName="parentLin" presStyleCnt="0"/>
      <dgm:spPr/>
    </dgm:pt>
    <dgm:pt modelId="{48AF3C64-CA6C-4FD2-B290-DE06E56FBC3F}" type="pres">
      <dgm:prSet presAssocID="{25470467-121A-4BD4-8A61-389F0B13CCCF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788EB9C3-5C1B-43A6-B7A8-CF13E7B1ADFF}" type="pres">
      <dgm:prSet presAssocID="{25470467-121A-4BD4-8A61-389F0B13CCCF}" presName="parentText" presStyleLbl="node1" presStyleIdx="1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30DB9-7BB8-4C99-982A-46D660EA192D}" type="pres">
      <dgm:prSet presAssocID="{25470467-121A-4BD4-8A61-389F0B13CCCF}" presName="negativeSpace" presStyleCnt="0"/>
      <dgm:spPr/>
    </dgm:pt>
    <dgm:pt modelId="{843F4F46-0ECE-4FF8-8746-58941A595E56}" type="pres">
      <dgm:prSet presAssocID="{25470467-121A-4BD4-8A61-389F0B13CCCF}" presName="childText" presStyleLbl="conFgAcc1" presStyleIdx="1" presStyleCnt="8">
        <dgm:presLayoutVars>
          <dgm:bulletEnabled val="1"/>
        </dgm:presLayoutVars>
      </dgm:prSet>
      <dgm:spPr/>
    </dgm:pt>
    <dgm:pt modelId="{FA0C9D77-6F05-4318-BDD5-6AE05E510DA2}" type="pres">
      <dgm:prSet presAssocID="{56C85D48-A5B1-4EAC-8F13-5D3B469649B3}" presName="spaceBetweenRectangles" presStyleCnt="0"/>
      <dgm:spPr/>
    </dgm:pt>
    <dgm:pt modelId="{94F06851-64DA-4BC5-BE6D-FEB8AFEC7DC3}" type="pres">
      <dgm:prSet presAssocID="{2004E802-1C1A-4AF1-94A9-7336A978220D}" presName="parentLin" presStyleCnt="0"/>
      <dgm:spPr/>
    </dgm:pt>
    <dgm:pt modelId="{52F2731F-ECAC-4DDF-BE1D-4E38995C5A81}" type="pres">
      <dgm:prSet presAssocID="{2004E802-1C1A-4AF1-94A9-7336A978220D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09DC4446-93BB-4937-B4D0-DDB402773A41}" type="pres">
      <dgm:prSet presAssocID="{2004E802-1C1A-4AF1-94A9-7336A978220D}" presName="parentText" presStyleLbl="node1" presStyleIdx="2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32392-6A52-4BF1-9D72-1677FEA7E5BE}" type="pres">
      <dgm:prSet presAssocID="{2004E802-1C1A-4AF1-94A9-7336A978220D}" presName="negativeSpace" presStyleCnt="0"/>
      <dgm:spPr/>
    </dgm:pt>
    <dgm:pt modelId="{457C6043-48E1-42E8-87AD-04DDD2A6780B}" type="pres">
      <dgm:prSet presAssocID="{2004E802-1C1A-4AF1-94A9-7336A978220D}" presName="childText" presStyleLbl="conFgAcc1" presStyleIdx="2" presStyleCnt="8">
        <dgm:presLayoutVars>
          <dgm:bulletEnabled val="1"/>
        </dgm:presLayoutVars>
      </dgm:prSet>
      <dgm:spPr/>
    </dgm:pt>
    <dgm:pt modelId="{A00677D8-0824-4BA3-92C7-356B2A7FE400}" type="pres">
      <dgm:prSet presAssocID="{63ABB64D-0395-45C4-B7C5-18D01C1F7805}" presName="spaceBetweenRectangles" presStyleCnt="0"/>
      <dgm:spPr/>
    </dgm:pt>
    <dgm:pt modelId="{95AEB136-2399-408A-A184-8DA0231E1086}" type="pres">
      <dgm:prSet presAssocID="{D3366D56-2887-49CB-9166-B9AA4599349A}" presName="parentLin" presStyleCnt="0"/>
      <dgm:spPr/>
    </dgm:pt>
    <dgm:pt modelId="{C96D9E26-403B-4161-8239-3D4DFA09B9DB}" type="pres">
      <dgm:prSet presAssocID="{D3366D56-2887-49CB-9166-B9AA4599349A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FA6921F4-761C-4899-8529-F50854C1EBD5}" type="pres">
      <dgm:prSet presAssocID="{D3366D56-2887-49CB-9166-B9AA4599349A}" presName="parentText" presStyleLbl="node1" presStyleIdx="3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72DBF-2D71-457C-9FFC-6622A3B8AAC2}" type="pres">
      <dgm:prSet presAssocID="{D3366D56-2887-49CB-9166-B9AA4599349A}" presName="negativeSpace" presStyleCnt="0"/>
      <dgm:spPr/>
    </dgm:pt>
    <dgm:pt modelId="{E6A0A5A9-F929-49E1-BC1F-041EE93988B0}" type="pres">
      <dgm:prSet presAssocID="{D3366D56-2887-49CB-9166-B9AA4599349A}" presName="childText" presStyleLbl="conFgAcc1" presStyleIdx="3" presStyleCnt="8">
        <dgm:presLayoutVars>
          <dgm:bulletEnabled val="1"/>
        </dgm:presLayoutVars>
      </dgm:prSet>
      <dgm:spPr/>
    </dgm:pt>
    <dgm:pt modelId="{E1811B90-BDF3-4798-B0D2-0684345B9ABB}" type="pres">
      <dgm:prSet presAssocID="{0D84FF6B-0999-40B2-AA0B-E1F612FBB27D}" presName="spaceBetweenRectangles" presStyleCnt="0"/>
      <dgm:spPr/>
    </dgm:pt>
    <dgm:pt modelId="{17DE103F-B8CC-4352-B4C3-067012550465}" type="pres">
      <dgm:prSet presAssocID="{64A84D03-39F0-4261-BF07-2BACA8567054}" presName="parentLin" presStyleCnt="0"/>
      <dgm:spPr/>
    </dgm:pt>
    <dgm:pt modelId="{4CD89DC5-65DD-4F33-8A93-C45833831E88}" type="pres">
      <dgm:prSet presAssocID="{64A84D03-39F0-4261-BF07-2BACA8567054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E3F11A53-5A70-4B16-A633-101EB2D8496C}" type="pres">
      <dgm:prSet presAssocID="{64A84D03-39F0-4261-BF07-2BACA8567054}" presName="parentText" presStyleLbl="node1" presStyleIdx="4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25387-6531-47B1-B731-A9041613AE1B}" type="pres">
      <dgm:prSet presAssocID="{64A84D03-39F0-4261-BF07-2BACA8567054}" presName="negativeSpace" presStyleCnt="0"/>
      <dgm:spPr/>
    </dgm:pt>
    <dgm:pt modelId="{D647932C-D7D5-425B-BD24-6185E172A050}" type="pres">
      <dgm:prSet presAssocID="{64A84D03-39F0-4261-BF07-2BACA8567054}" presName="childText" presStyleLbl="conFgAcc1" presStyleIdx="4" presStyleCnt="8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0DBA9A42-468D-43D3-BF4C-DCE4A99F9C32}" type="pres">
      <dgm:prSet presAssocID="{7DCB493A-4BEC-44D0-A0FD-9588E699C41D}" presName="spaceBetweenRectangles" presStyleCnt="0"/>
      <dgm:spPr/>
    </dgm:pt>
    <dgm:pt modelId="{354970F5-ACA5-4AF0-AB13-D26131D8DF4B}" type="pres">
      <dgm:prSet presAssocID="{9E297E94-C128-44CB-9D86-FE9F4A358F93}" presName="parentLin" presStyleCnt="0"/>
      <dgm:spPr/>
    </dgm:pt>
    <dgm:pt modelId="{F8664B40-911C-4C78-9BF1-7E7DFB764CBD}" type="pres">
      <dgm:prSet presAssocID="{9E297E94-C128-44CB-9D86-FE9F4A358F93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2BC1026B-26EA-43A6-9F9D-083A8E532C94}" type="pres">
      <dgm:prSet presAssocID="{9E297E94-C128-44CB-9D86-FE9F4A358F93}" presName="parentText" presStyleLbl="node1" presStyleIdx="5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8922F-D984-4252-8738-8674062C3A8B}" type="pres">
      <dgm:prSet presAssocID="{9E297E94-C128-44CB-9D86-FE9F4A358F93}" presName="negativeSpace" presStyleCnt="0"/>
      <dgm:spPr/>
    </dgm:pt>
    <dgm:pt modelId="{20F77C3C-6CEB-4B71-BA04-9EBED707F520}" type="pres">
      <dgm:prSet presAssocID="{9E297E94-C128-44CB-9D86-FE9F4A358F93}" presName="childText" presStyleLbl="conFgAcc1" presStyleIdx="5" presStyleCnt="8">
        <dgm:presLayoutVars>
          <dgm:bulletEnabled val="1"/>
        </dgm:presLayoutVars>
      </dgm:prSet>
      <dgm:spPr/>
    </dgm:pt>
    <dgm:pt modelId="{5E4C21E1-B329-4D03-AC15-9B288CCC4C38}" type="pres">
      <dgm:prSet presAssocID="{F303961E-C9EB-4A77-8C6C-948909722722}" presName="spaceBetweenRectangles" presStyleCnt="0"/>
      <dgm:spPr/>
    </dgm:pt>
    <dgm:pt modelId="{CB5F38E3-A70E-4595-9BB0-60CAE9FEA956}" type="pres">
      <dgm:prSet presAssocID="{5A8BB0F1-50A3-47B6-8E3B-094F6FBC597C}" presName="parentLin" presStyleCnt="0"/>
      <dgm:spPr/>
    </dgm:pt>
    <dgm:pt modelId="{AB08CCB3-9276-4895-80EB-9251142E4A14}" type="pres">
      <dgm:prSet presAssocID="{5A8BB0F1-50A3-47B6-8E3B-094F6FBC597C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A23B43DC-37C6-4217-B2E6-77B20D573022}" type="pres">
      <dgm:prSet presAssocID="{5A8BB0F1-50A3-47B6-8E3B-094F6FBC597C}" presName="parentText" presStyleLbl="node1" presStyleIdx="6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0E48F-CBB0-4EFB-98DB-A3B81FA017DA}" type="pres">
      <dgm:prSet presAssocID="{5A8BB0F1-50A3-47B6-8E3B-094F6FBC597C}" presName="negativeSpace" presStyleCnt="0"/>
      <dgm:spPr/>
    </dgm:pt>
    <dgm:pt modelId="{E29A1C37-E595-425D-A109-32FD2FE6B1EE}" type="pres">
      <dgm:prSet presAssocID="{5A8BB0F1-50A3-47B6-8E3B-094F6FBC597C}" presName="childText" presStyleLbl="conFgAcc1" presStyleIdx="6" presStyleCnt="8">
        <dgm:presLayoutVars>
          <dgm:bulletEnabled val="1"/>
        </dgm:presLayoutVars>
      </dgm:prSet>
      <dgm:spPr/>
    </dgm:pt>
    <dgm:pt modelId="{F89F6B83-715C-4663-AAAC-E361389489B6}" type="pres">
      <dgm:prSet presAssocID="{77F941FB-9D3C-4333-9895-F80444EAB806}" presName="spaceBetweenRectangles" presStyleCnt="0"/>
      <dgm:spPr/>
    </dgm:pt>
    <dgm:pt modelId="{929CA048-A5FA-4F4A-A425-0132AEB47E31}" type="pres">
      <dgm:prSet presAssocID="{5B483DA2-0B73-479B-A4A9-56766A0A88CB}" presName="parentLin" presStyleCnt="0"/>
      <dgm:spPr/>
    </dgm:pt>
    <dgm:pt modelId="{7FC6D488-72B0-424A-A127-E02491E39B0E}" type="pres">
      <dgm:prSet presAssocID="{5B483DA2-0B73-479B-A4A9-56766A0A88CB}" presName="parentLeftMargin" presStyleLbl="node1" presStyleIdx="6" presStyleCnt="8" custScaleX="142857"/>
      <dgm:spPr/>
      <dgm:t>
        <a:bodyPr/>
        <a:lstStyle/>
        <a:p>
          <a:endParaRPr lang="ru-RU"/>
        </a:p>
      </dgm:t>
    </dgm:pt>
    <dgm:pt modelId="{FEFC7BEE-18D5-4138-9E38-6EDEE61F547D}" type="pres">
      <dgm:prSet presAssocID="{5B483DA2-0B73-479B-A4A9-56766A0A88CB}" presName="parentText" presStyleLbl="node1" presStyleIdx="7" presStyleCnt="8" custScaleX="158364" custLinFactNeighborX="-25455" custLinFactNeighborY="33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50393-2D1C-4917-9FEE-D4641FD23D16}" type="pres">
      <dgm:prSet presAssocID="{5B483DA2-0B73-479B-A4A9-56766A0A88CB}" presName="negativeSpace" presStyleCnt="0"/>
      <dgm:spPr/>
    </dgm:pt>
    <dgm:pt modelId="{8627CD64-4C86-4F4D-8F72-65B35BF4B157}" type="pres">
      <dgm:prSet presAssocID="{5B483DA2-0B73-479B-A4A9-56766A0A88CB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0F58EC32-970B-48C0-8AD0-5817A04A9952}" type="presOf" srcId="{5A8BB0F1-50A3-47B6-8E3B-094F6FBC597C}" destId="{AB08CCB3-9276-4895-80EB-9251142E4A14}" srcOrd="0" destOrd="0" presId="urn:microsoft.com/office/officeart/2005/8/layout/list1"/>
    <dgm:cxn modelId="{C4F23A0C-B8AC-4247-953E-FA78FAB117D4}" srcId="{4B95EDD3-8346-4728-8DA4-B7F97FFC7014}" destId="{64A84D03-39F0-4261-BF07-2BACA8567054}" srcOrd="4" destOrd="0" parTransId="{4B31FA02-D52A-4392-A5A6-A6EB72598137}" sibTransId="{7DCB493A-4BEC-44D0-A0FD-9588E699C41D}"/>
    <dgm:cxn modelId="{2C271A5B-7E3F-4C31-9052-5AB59D9DE9EF}" type="presOf" srcId="{2004E802-1C1A-4AF1-94A9-7336A978220D}" destId="{09DC4446-93BB-4937-B4D0-DDB402773A41}" srcOrd="1" destOrd="0" presId="urn:microsoft.com/office/officeart/2005/8/layout/list1"/>
    <dgm:cxn modelId="{CF95921D-985D-41D4-8538-078C183DD02C}" type="presOf" srcId="{64A84D03-39F0-4261-BF07-2BACA8567054}" destId="{4CD89DC5-65DD-4F33-8A93-C45833831E88}" srcOrd="0" destOrd="0" presId="urn:microsoft.com/office/officeart/2005/8/layout/list1"/>
    <dgm:cxn modelId="{75190C7C-FF62-45EB-ADAD-550AB6F45DCC}" type="presOf" srcId="{25470467-121A-4BD4-8A61-389F0B13CCCF}" destId="{788EB9C3-5C1B-43A6-B7A8-CF13E7B1ADFF}" srcOrd="1" destOrd="0" presId="urn:microsoft.com/office/officeart/2005/8/layout/list1"/>
    <dgm:cxn modelId="{95DBBA98-85BE-4DEA-8709-D2E01DC35605}" srcId="{4B95EDD3-8346-4728-8DA4-B7F97FFC7014}" destId="{BD45A7BF-0568-407A-A4D0-72EC68BFC322}" srcOrd="0" destOrd="0" parTransId="{1759E377-A4EC-472B-82E1-C4595F8321DE}" sibTransId="{76160CC4-9555-4C4C-8F85-43AFBABFB92F}"/>
    <dgm:cxn modelId="{B362469C-FF89-4890-B1AA-A7B4F42EFABF}" srcId="{4B95EDD3-8346-4728-8DA4-B7F97FFC7014}" destId="{9E297E94-C128-44CB-9D86-FE9F4A358F93}" srcOrd="5" destOrd="0" parTransId="{70BAA496-7F92-404E-B1C2-F7DD9E5798BE}" sibTransId="{F303961E-C9EB-4A77-8C6C-948909722722}"/>
    <dgm:cxn modelId="{79EA68C9-B5D7-4644-9EE1-D2E804F5629E}" type="presOf" srcId="{25470467-121A-4BD4-8A61-389F0B13CCCF}" destId="{48AF3C64-CA6C-4FD2-B290-DE06E56FBC3F}" srcOrd="0" destOrd="0" presId="urn:microsoft.com/office/officeart/2005/8/layout/list1"/>
    <dgm:cxn modelId="{F60126AE-141A-4F1B-9DFF-56CC1F56364C}" type="presOf" srcId="{9E297E94-C128-44CB-9D86-FE9F4A358F93}" destId="{F8664B40-911C-4C78-9BF1-7E7DFB764CBD}" srcOrd="0" destOrd="0" presId="urn:microsoft.com/office/officeart/2005/8/layout/list1"/>
    <dgm:cxn modelId="{45203104-87B1-438E-9467-C5868E58BE5A}" srcId="{4B95EDD3-8346-4728-8DA4-B7F97FFC7014}" destId="{2004E802-1C1A-4AF1-94A9-7336A978220D}" srcOrd="2" destOrd="0" parTransId="{BB255E26-52B0-4AB6-A454-AC6C00B0E944}" sibTransId="{63ABB64D-0395-45C4-B7C5-18D01C1F7805}"/>
    <dgm:cxn modelId="{43F3739C-58F3-414C-8ACD-3FE9352C6834}" type="presOf" srcId="{5B483DA2-0B73-479B-A4A9-56766A0A88CB}" destId="{7FC6D488-72B0-424A-A127-E02491E39B0E}" srcOrd="0" destOrd="0" presId="urn:microsoft.com/office/officeart/2005/8/layout/list1"/>
    <dgm:cxn modelId="{7E6D4E64-CE6A-4CBC-AADE-A520F4B2FABD}" srcId="{4B95EDD3-8346-4728-8DA4-B7F97FFC7014}" destId="{D3366D56-2887-49CB-9166-B9AA4599349A}" srcOrd="3" destOrd="0" parTransId="{A3064905-58D5-4B77-89E6-23FC97FCD479}" sibTransId="{0D84FF6B-0999-40B2-AA0B-E1F612FBB27D}"/>
    <dgm:cxn modelId="{0510CC36-B1E1-40A9-9963-2F8E4A7DC33F}" type="presOf" srcId="{D3366D56-2887-49CB-9166-B9AA4599349A}" destId="{C96D9E26-403B-4161-8239-3D4DFA09B9DB}" srcOrd="0" destOrd="0" presId="urn:microsoft.com/office/officeart/2005/8/layout/list1"/>
    <dgm:cxn modelId="{83064A40-8AB3-433A-BFBB-8EDA96D98D6C}" type="presOf" srcId="{5B483DA2-0B73-479B-A4A9-56766A0A88CB}" destId="{FEFC7BEE-18D5-4138-9E38-6EDEE61F547D}" srcOrd="1" destOrd="0" presId="urn:microsoft.com/office/officeart/2005/8/layout/list1"/>
    <dgm:cxn modelId="{D8F902C7-4373-4BF1-A78F-111B7AB64B8E}" type="presOf" srcId="{64A84D03-39F0-4261-BF07-2BACA8567054}" destId="{E3F11A53-5A70-4B16-A633-101EB2D8496C}" srcOrd="1" destOrd="0" presId="urn:microsoft.com/office/officeart/2005/8/layout/list1"/>
    <dgm:cxn modelId="{C6992E4C-1783-4506-947C-87AFA37B58AE}" type="presOf" srcId="{4B95EDD3-8346-4728-8DA4-B7F97FFC7014}" destId="{AF1544F8-59EA-4A2D-A21E-AFE545F25C9B}" srcOrd="0" destOrd="0" presId="urn:microsoft.com/office/officeart/2005/8/layout/list1"/>
    <dgm:cxn modelId="{B9945229-040E-4026-93F0-E6C0D1951E2F}" srcId="{4B95EDD3-8346-4728-8DA4-B7F97FFC7014}" destId="{25470467-121A-4BD4-8A61-389F0B13CCCF}" srcOrd="1" destOrd="0" parTransId="{94FF99D4-4FC5-488E-96F9-EE5B24A28291}" sibTransId="{56C85D48-A5B1-4EAC-8F13-5D3B469649B3}"/>
    <dgm:cxn modelId="{C11FBCFF-7143-42B6-99E5-212C457C9333}" srcId="{4B95EDD3-8346-4728-8DA4-B7F97FFC7014}" destId="{5B483DA2-0B73-479B-A4A9-56766A0A88CB}" srcOrd="7" destOrd="0" parTransId="{BE64C56A-A379-4FF0-A54E-E14C593C2581}" sibTransId="{E2B8114A-5511-4BD6-9537-D456EB4FEAB0}"/>
    <dgm:cxn modelId="{BC06E09C-0FB5-479C-946A-306256E74236}" type="presOf" srcId="{2004E802-1C1A-4AF1-94A9-7336A978220D}" destId="{52F2731F-ECAC-4DDF-BE1D-4E38995C5A81}" srcOrd="0" destOrd="0" presId="urn:microsoft.com/office/officeart/2005/8/layout/list1"/>
    <dgm:cxn modelId="{DAA11B11-B1C5-4818-A72F-CF6C5888B580}" type="presOf" srcId="{D3366D56-2887-49CB-9166-B9AA4599349A}" destId="{FA6921F4-761C-4899-8529-F50854C1EBD5}" srcOrd="1" destOrd="0" presId="urn:microsoft.com/office/officeart/2005/8/layout/list1"/>
    <dgm:cxn modelId="{F635B479-A1CF-4C92-9543-98F7F406F8EC}" type="presOf" srcId="{BD45A7BF-0568-407A-A4D0-72EC68BFC322}" destId="{76654712-1F7B-4AA3-B9C3-AA5518093CE3}" srcOrd="0" destOrd="0" presId="urn:microsoft.com/office/officeart/2005/8/layout/list1"/>
    <dgm:cxn modelId="{C6EC993C-E145-42FA-9E37-8FE4E53A657A}" srcId="{4B95EDD3-8346-4728-8DA4-B7F97FFC7014}" destId="{5A8BB0F1-50A3-47B6-8E3B-094F6FBC597C}" srcOrd="6" destOrd="0" parTransId="{4A221508-5871-4F3F-A2F8-2E89DFF4DA3E}" sibTransId="{77F941FB-9D3C-4333-9895-F80444EAB806}"/>
    <dgm:cxn modelId="{ED83565D-AEF4-4B61-A8E7-3B9A9F4D54D5}" type="presOf" srcId="{9E297E94-C128-44CB-9D86-FE9F4A358F93}" destId="{2BC1026B-26EA-43A6-9F9D-083A8E532C94}" srcOrd="1" destOrd="0" presId="urn:microsoft.com/office/officeart/2005/8/layout/list1"/>
    <dgm:cxn modelId="{DE2C4790-3147-4745-B487-A6B4C3EE1139}" type="presOf" srcId="{BD45A7BF-0568-407A-A4D0-72EC68BFC322}" destId="{EE16F8C4-2B44-41AC-B95E-2FCC6FE7B7C9}" srcOrd="1" destOrd="0" presId="urn:microsoft.com/office/officeart/2005/8/layout/list1"/>
    <dgm:cxn modelId="{5D532E8E-9502-4A6B-910A-CB158ED98C53}" type="presOf" srcId="{5A8BB0F1-50A3-47B6-8E3B-094F6FBC597C}" destId="{A23B43DC-37C6-4217-B2E6-77B20D573022}" srcOrd="1" destOrd="0" presId="urn:microsoft.com/office/officeart/2005/8/layout/list1"/>
    <dgm:cxn modelId="{28D600EF-4754-4A4C-96AC-9CBAC0DF37D4}" type="presParOf" srcId="{AF1544F8-59EA-4A2D-A21E-AFE545F25C9B}" destId="{6B0E61BA-3080-4EBC-B064-358033F2B6C2}" srcOrd="0" destOrd="0" presId="urn:microsoft.com/office/officeart/2005/8/layout/list1"/>
    <dgm:cxn modelId="{C5C375E6-69DE-42C3-A422-CDD1CB1C60C1}" type="presParOf" srcId="{6B0E61BA-3080-4EBC-B064-358033F2B6C2}" destId="{76654712-1F7B-4AA3-B9C3-AA5518093CE3}" srcOrd="0" destOrd="0" presId="urn:microsoft.com/office/officeart/2005/8/layout/list1"/>
    <dgm:cxn modelId="{1EC7410C-46B3-46D6-9AAE-718C45C7D1B5}" type="presParOf" srcId="{6B0E61BA-3080-4EBC-B064-358033F2B6C2}" destId="{EE16F8C4-2B44-41AC-B95E-2FCC6FE7B7C9}" srcOrd="1" destOrd="0" presId="urn:microsoft.com/office/officeart/2005/8/layout/list1"/>
    <dgm:cxn modelId="{2FDA23C7-7E03-408E-9D4D-681FB50AB899}" type="presParOf" srcId="{AF1544F8-59EA-4A2D-A21E-AFE545F25C9B}" destId="{258B7BDE-14D1-4A92-9BE7-F520D5690F1C}" srcOrd="1" destOrd="0" presId="urn:microsoft.com/office/officeart/2005/8/layout/list1"/>
    <dgm:cxn modelId="{A357A7D6-5E85-4367-96B7-E93F2FAAFE59}" type="presParOf" srcId="{AF1544F8-59EA-4A2D-A21E-AFE545F25C9B}" destId="{26E85344-455B-4E29-A951-5802784C44CB}" srcOrd="2" destOrd="0" presId="urn:microsoft.com/office/officeart/2005/8/layout/list1"/>
    <dgm:cxn modelId="{B0E211C2-EB6B-4090-9E13-9CC062C675B2}" type="presParOf" srcId="{AF1544F8-59EA-4A2D-A21E-AFE545F25C9B}" destId="{DB06D751-46D1-492C-9ADA-237EE42D9047}" srcOrd="3" destOrd="0" presId="urn:microsoft.com/office/officeart/2005/8/layout/list1"/>
    <dgm:cxn modelId="{DFEC4487-1098-40A1-BF05-AFAF80A294E8}" type="presParOf" srcId="{AF1544F8-59EA-4A2D-A21E-AFE545F25C9B}" destId="{14C981A8-078D-45B6-A38F-A9D4134116BC}" srcOrd="4" destOrd="0" presId="urn:microsoft.com/office/officeart/2005/8/layout/list1"/>
    <dgm:cxn modelId="{62120831-9077-444B-B7BF-33945BCE6BB9}" type="presParOf" srcId="{14C981A8-078D-45B6-A38F-A9D4134116BC}" destId="{48AF3C64-CA6C-4FD2-B290-DE06E56FBC3F}" srcOrd="0" destOrd="0" presId="urn:microsoft.com/office/officeart/2005/8/layout/list1"/>
    <dgm:cxn modelId="{87A651F4-0403-42E1-807C-7D95CDAE5C67}" type="presParOf" srcId="{14C981A8-078D-45B6-A38F-A9D4134116BC}" destId="{788EB9C3-5C1B-43A6-B7A8-CF13E7B1ADFF}" srcOrd="1" destOrd="0" presId="urn:microsoft.com/office/officeart/2005/8/layout/list1"/>
    <dgm:cxn modelId="{4DB45938-977F-43C5-B608-8C5474E5461D}" type="presParOf" srcId="{AF1544F8-59EA-4A2D-A21E-AFE545F25C9B}" destId="{CD830DB9-7BB8-4C99-982A-46D660EA192D}" srcOrd="5" destOrd="0" presId="urn:microsoft.com/office/officeart/2005/8/layout/list1"/>
    <dgm:cxn modelId="{2B30F99F-5082-4565-A101-26758E8BCAE3}" type="presParOf" srcId="{AF1544F8-59EA-4A2D-A21E-AFE545F25C9B}" destId="{843F4F46-0ECE-4FF8-8746-58941A595E56}" srcOrd="6" destOrd="0" presId="urn:microsoft.com/office/officeart/2005/8/layout/list1"/>
    <dgm:cxn modelId="{03902274-8B83-46F6-91DC-CD77343754C9}" type="presParOf" srcId="{AF1544F8-59EA-4A2D-A21E-AFE545F25C9B}" destId="{FA0C9D77-6F05-4318-BDD5-6AE05E510DA2}" srcOrd="7" destOrd="0" presId="urn:microsoft.com/office/officeart/2005/8/layout/list1"/>
    <dgm:cxn modelId="{8BCC0345-8AE9-408E-B20E-BCA5B9C3836A}" type="presParOf" srcId="{AF1544F8-59EA-4A2D-A21E-AFE545F25C9B}" destId="{94F06851-64DA-4BC5-BE6D-FEB8AFEC7DC3}" srcOrd="8" destOrd="0" presId="urn:microsoft.com/office/officeart/2005/8/layout/list1"/>
    <dgm:cxn modelId="{0619DEE0-F173-4F28-8959-5AEF01796FA3}" type="presParOf" srcId="{94F06851-64DA-4BC5-BE6D-FEB8AFEC7DC3}" destId="{52F2731F-ECAC-4DDF-BE1D-4E38995C5A81}" srcOrd="0" destOrd="0" presId="urn:microsoft.com/office/officeart/2005/8/layout/list1"/>
    <dgm:cxn modelId="{3D30170D-CDDF-48D7-8F40-4441E26F8663}" type="presParOf" srcId="{94F06851-64DA-4BC5-BE6D-FEB8AFEC7DC3}" destId="{09DC4446-93BB-4937-B4D0-DDB402773A41}" srcOrd="1" destOrd="0" presId="urn:microsoft.com/office/officeart/2005/8/layout/list1"/>
    <dgm:cxn modelId="{E46A7683-8517-4936-9335-884528D3DF4C}" type="presParOf" srcId="{AF1544F8-59EA-4A2D-A21E-AFE545F25C9B}" destId="{52132392-6A52-4BF1-9D72-1677FEA7E5BE}" srcOrd="9" destOrd="0" presId="urn:microsoft.com/office/officeart/2005/8/layout/list1"/>
    <dgm:cxn modelId="{14E08008-702E-4BEB-9D6E-4D698E79517F}" type="presParOf" srcId="{AF1544F8-59EA-4A2D-A21E-AFE545F25C9B}" destId="{457C6043-48E1-42E8-87AD-04DDD2A6780B}" srcOrd="10" destOrd="0" presId="urn:microsoft.com/office/officeart/2005/8/layout/list1"/>
    <dgm:cxn modelId="{C3AEA866-5D02-4CEF-B17D-39927D812766}" type="presParOf" srcId="{AF1544F8-59EA-4A2D-A21E-AFE545F25C9B}" destId="{A00677D8-0824-4BA3-92C7-356B2A7FE400}" srcOrd="11" destOrd="0" presId="urn:microsoft.com/office/officeart/2005/8/layout/list1"/>
    <dgm:cxn modelId="{6D11AADA-9A50-460E-8CD8-3EE5190BF110}" type="presParOf" srcId="{AF1544F8-59EA-4A2D-A21E-AFE545F25C9B}" destId="{95AEB136-2399-408A-A184-8DA0231E1086}" srcOrd="12" destOrd="0" presId="urn:microsoft.com/office/officeart/2005/8/layout/list1"/>
    <dgm:cxn modelId="{49740110-DB99-4B70-A54F-FB2FB2600843}" type="presParOf" srcId="{95AEB136-2399-408A-A184-8DA0231E1086}" destId="{C96D9E26-403B-4161-8239-3D4DFA09B9DB}" srcOrd="0" destOrd="0" presId="urn:microsoft.com/office/officeart/2005/8/layout/list1"/>
    <dgm:cxn modelId="{AD3473A0-954A-4CA1-AD42-365D9BCD7682}" type="presParOf" srcId="{95AEB136-2399-408A-A184-8DA0231E1086}" destId="{FA6921F4-761C-4899-8529-F50854C1EBD5}" srcOrd="1" destOrd="0" presId="urn:microsoft.com/office/officeart/2005/8/layout/list1"/>
    <dgm:cxn modelId="{614FED0B-089F-4E76-A130-2E47106C2549}" type="presParOf" srcId="{AF1544F8-59EA-4A2D-A21E-AFE545F25C9B}" destId="{BAF72DBF-2D71-457C-9FFC-6622A3B8AAC2}" srcOrd="13" destOrd="0" presId="urn:microsoft.com/office/officeart/2005/8/layout/list1"/>
    <dgm:cxn modelId="{181206A6-3651-489C-A253-1BFEFFE5B094}" type="presParOf" srcId="{AF1544F8-59EA-4A2D-A21E-AFE545F25C9B}" destId="{E6A0A5A9-F929-49E1-BC1F-041EE93988B0}" srcOrd="14" destOrd="0" presId="urn:microsoft.com/office/officeart/2005/8/layout/list1"/>
    <dgm:cxn modelId="{C441B2A3-A19A-48B2-9817-D69E08B41213}" type="presParOf" srcId="{AF1544F8-59EA-4A2D-A21E-AFE545F25C9B}" destId="{E1811B90-BDF3-4798-B0D2-0684345B9ABB}" srcOrd="15" destOrd="0" presId="urn:microsoft.com/office/officeart/2005/8/layout/list1"/>
    <dgm:cxn modelId="{32C20D35-0099-435B-96C5-C08A02AA2C31}" type="presParOf" srcId="{AF1544F8-59EA-4A2D-A21E-AFE545F25C9B}" destId="{17DE103F-B8CC-4352-B4C3-067012550465}" srcOrd="16" destOrd="0" presId="urn:microsoft.com/office/officeart/2005/8/layout/list1"/>
    <dgm:cxn modelId="{62F4B4BA-E088-4859-AF93-20C82CEBBA31}" type="presParOf" srcId="{17DE103F-B8CC-4352-B4C3-067012550465}" destId="{4CD89DC5-65DD-4F33-8A93-C45833831E88}" srcOrd="0" destOrd="0" presId="urn:microsoft.com/office/officeart/2005/8/layout/list1"/>
    <dgm:cxn modelId="{B5D09E9F-8E13-46B2-9F0F-794301801924}" type="presParOf" srcId="{17DE103F-B8CC-4352-B4C3-067012550465}" destId="{E3F11A53-5A70-4B16-A633-101EB2D8496C}" srcOrd="1" destOrd="0" presId="urn:microsoft.com/office/officeart/2005/8/layout/list1"/>
    <dgm:cxn modelId="{F320165D-6914-4A50-AECF-FADBB70F6637}" type="presParOf" srcId="{AF1544F8-59EA-4A2D-A21E-AFE545F25C9B}" destId="{F7025387-6531-47B1-B731-A9041613AE1B}" srcOrd="17" destOrd="0" presId="urn:microsoft.com/office/officeart/2005/8/layout/list1"/>
    <dgm:cxn modelId="{79365A39-ED31-4DE5-B8E6-2C9864F2F2DC}" type="presParOf" srcId="{AF1544F8-59EA-4A2D-A21E-AFE545F25C9B}" destId="{D647932C-D7D5-425B-BD24-6185E172A050}" srcOrd="18" destOrd="0" presId="urn:microsoft.com/office/officeart/2005/8/layout/list1"/>
    <dgm:cxn modelId="{8DE6A82C-C0A6-4DD2-83C4-054A711EB3CB}" type="presParOf" srcId="{AF1544F8-59EA-4A2D-A21E-AFE545F25C9B}" destId="{0DBA9A42-468D-43D3-BF4C-DCE4A99F9C32}" srcOrd="19" destOrd="0" presId="urn:microsoft.com/office/officeart/2005/8/layout/list1"/>
    <dgm:cxn modelId="{5913FA14-2397-477C-BEC0-A5607E7EC264}" type="presParOf" srcId="{AF1544F8-59EA-4A2D-A21E-AFE545F25C9B}" destId="{354970F5-ACA5-4AF0-AB13-D26131D8DF4B}" srcOrd="20" destOrd="0" presId="urn:microsoft.com/office/officeart/2005/8/layout/list1"/>
    <dgm:cxn modelId="{1581EE6A-F430-46C1-9F8D-CF8B617FE2AC}" type="presParOf" srcId="{354970F5-ACA5-4AF0-AB13-D26131D8DF4B}" destId="{F8664B40-911C-4C78-9BF1-7E7DFB764CBD}" srcOrd="0" destOrd="0" presId="urn:microsoft.com/office/officeart/2005/8/layout/list1"/>
    <dgm:cxn modelId="{7E39D45D-1187-48E0-8FEA-5C7BC46CCB45}" type="presParOf" srcId="{354970F5-ACA5-4AF0-AB13-D26131D8DF4B}" destId="{2BC1026B-26EA-43A6-9F9D-083A8E532C94}" srcOrd="1" destOrd="0" presId="urn:microsoft.com/office/officeart/2005/8/layout/list1"/>
    <dgm:cxn modelId="{2E28BDED-69D0-4857-A25A-918EBEC2FF1B}" type="presParOf" srcId="{AF1544F8-59EA-4A2D-A21E-AFE545F25C9B}" destId="{7BB8922F-D984-4252-8738-8674062C3A8B}" srcOrd="21" destOrd="0" presId="urn:microsoft.com/office/officeart/2005/8/layout/list1"/>
    <dgm:cxn modelId="{7F79A4E8-CAA3-43CB-A86D-8CE9FB3DC9BC}" type="presParOf" srcId="{AF1544F8-59EA-4A2D-A21E-AFE545F25C9B}" destId="{20F77C3C-6CEB-4B71-BA04-9EBED707F520}" srcOrd="22" destOrd="0" presId="urn:microsoft.com/office/officeart/2005/8/layout/list1"/>
    <dgm:cxn modelId="{20E139BD-F633-4D04-B018-6BE9F4602E22}" type="presParOf" srcId="{AF1544F8-59EA-4A2D-A21E-AFE545F25C9B}" destId="{5E4C21E1-B329-4D03-AC15-9B288CCC4C38}" srcOrd="23" destOrd="0" presId="urn:microsoft.com/office/officeart/2005/8/layout/list1"/>
    <dgm:cxn modelId="{81B573F9-E880-4732-9500-9A86B9E5E78F}" type="presParOf" srcId="{AF1544F8-59EA-4A2D-A21E-AFE545F25C9B}" destId="{CB5F38E3-A70E-4595-9BB0-60CAE9FEA956}" srcOrd="24" destOrd="0" presId="urn:microsoft.com/office/officeart/2005/8/layout/list1"/>
    <dgm:cxn modelId="{292AED68-EE50-48F5-8D16-92C5915E4208}" type="presParOf" srcId="{CB5F38E3-A70E-4595-9BB0-60CAE9FEA956}" destId="{AB08CCB3-9276-4895-80EB-9251142E4A14}" srcOrd="0" destOrd="0" presId="urn:microsoft.com/office/officeart/2005/8/layout/list1"/>
    <dgm:cxn modelId="{D98CFED5-C078-4FFC-9B8F-535DDA2C406C}" type="presParOf" srcId="{CB5F38E3-A70E-4595-9BB0-60CAE9FEA956}" destId="{A23B43DC-37C6-4217-B2E6-77B20D573022}" srcOrd="1" destOrd="0" presId="urn:microsoft.com/office/officeart/2005/8/layout/list1"/>
    <dgm:cxn modelId="{A1800132-24BE-497C-B1F8-86E06FB808E7}" type="presParOf" srcId="{AF1544F8-59EA-4A2D-A21E-AFE545F25C9B}" destId="{3C60E48F-CBB0-4EFB-98DB-A3B81FA017DA}" srcOrd="25" destOrd="0" presId="urn:microsoft.com/office/officeart/2005/8/layout/list1"/>
    <dgm:cxn modelId="{622EFB14-6767-4126-95AF-FD967B7A9424}" type="presParOf" srcId="{AF1544F8-59EA-4A2D-A21E-AFE545F25C9B}" destId="{E29A1C37-E595-425D-A109-32FD2FE6B1EE}" srcOrd="26" destOrd="0" presId="urn:microsoft.com/office/officeart/2005/8/layout/list1"/>
    <dgm:cxn modelId="{2EB4016F-AD59-4F74-B896-3A3790EFD86F}" type="presParOf" srcId="{AF1544F8-59EA-4A2D-A21E-AFE545F25C9B}" destId="{F89F6B83-715C-4663-AAAC-E361389489B6}" srcOrd="27" destOrd="0" presId="urn:microsoft.com/office/officeart/2005/8/layout/list1"/>
    <dgm:cxn modelId="{BCFC2A5A-A3B9-4A43-8B5D-91913B24F85A}" type="presParOf" srcId="{AF1544F8-59EA-4A2D-A21E-AFE545F25C9B}" destId="{929CA048-A5FA-4F4A-A425-0132AEB47E31}" srcOrd="28" destOrd="0" presId="urn:microsoft.com/office/officeart/2005/8/layout/list1"/>
    <dgm:cxn modelId="{187ED2BF-21D3-4E99-922B-84576E2EC4E5}" type="presParOf" srcId="{929CA048-A5FA-4F4A-A425-0132AEB47E31}" destId="{7FC6D488-72B0-424A-A127-E02491E39B0E}" srcOrd="0" destOrd="0" presId="urn:microsoft.com/office/officeart/2005/8/layout/list1"/>
    <dgm:cxn modelId="{092C5B1C-09D5-4F88-8141-EAC9BD185A32}" type="presParOf" srcId="{929CA048-A5FA-4F4A-A425-0132AEB47E31}" destId="{FEFC7BEE-18D5-4138-9E38-6EDEE61F547D}" srcOrd="1" destOrd="0" presId="urn:microsoft.com/office/officeart/2005/8/layout/list1"/>
    <dgm:cxn modelId="{866588F5-079C-49D5-B6D9-5C3E651691AB}" type="presParOf" srcId="{AF1544F8-59EA-4A2D-A21E-AFE545F25C9B}" destId="{D8450393-2D1C-4917-9FEE-D4641FD23D16}" srcOrd="29" destOrd="0" presId="urn:microsoft.com/office/officeart/2005/8/layout/list1"/>
    <dgm:cxn modelId="{BEA54BC8-0A9D-4481-B510-89F9E43F6563}" type="presParOf" srcId="{AF1544F8-59EA-4A2D-A21E-AFE545F25C9B}" destId="{8627CD64-4C86-4F4D-8F72-65B35BF4B157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23588-7792-4583-9E22-463C37D7536E}">
      <dsp:nvSpPr>
        <dsp:cNvPr id="0" name=""/>
        <dsp:cNvSpPr/>
      </dsp:nvSpPr>
      <dsp:spPr>
        <a:xfrm>
          <a:off x="0" y="313877"/>
          <a:ext cx="8928992" cy="743400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333248" rIns="69298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Трудовым кодексом РФ</a:t>
          </a:r>
          <a:endParaRPr lang="ru-RU" sz="2000" kern="1200" dirty="0"/>
        </a:p>
      </dsp:txBody>
      <dsp:txXfrm>
        <a:off x="0" y="313877"/>
        <a:ext cx="8928992" cy="743400"/>
      </dsp:txXfrm>
    </dsp:sp>
    <dsp:sp modelId="{C094EE18-B9EE-4E65-8053-9C1BB2F769FD}">
      <dsp:nvSpPr>
        <dsp:cNvPr id="0" name=""/>
        <dsp:cNvSpPr/>
      </dsp:nvSpPr>
      <dsp:spPr>
        <a:xfrm>
          <a:off x="446449" y="77717"/>
          <a:ext cx="625029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69506" y="100774"/>
        <a:ext cx="6204180" cy="426206"/>
      </dsp:txXfrm>
    </dsp:sp>
    <dsp:sp modelId="{5D2B69EE-62B2-4D59-BEEC-404E4BC8C39F}">
      <dsp:nvSpPr>
        <dsp:cNvPr id="0" name=""/>
        <dsp:cNvSpPr/>
      </dsp:nvSpPr>
      <dsp:spPr>
        <a:xfrm>
          <a:off x="0" y="1379837"/>
          <a:ext cx="8928992" cy="982799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333248" rIns="69298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Федеральным законом от 29 декабря 2012 года № 273-ФЗ «Об образовании в Российской Федерации»</a:t>
          </a:r>
          <a:endParaRPr lang="ru-RU" sz="1900" kern="1200" dirty="0"/>
        </a:p>
      </dsp:txBody>
      <dsp:txXfrm>
        <a:off x="0" y="1379837"/>
        <a:ext cx="8928992" cy="982799"/>
      </dsp:txXfrm>
    </dsp:sp>
    <dsp:sp modelId="{A63A0438-8E28-4177-B398-97A885C79EAA}">
      <dsp:nvSpPr>
        <dsp:cNvPr id="0" name=""/>
        <dsp:cNvSpPr/>
      </dsp:nvSpPr>
      <dsp:spPr>
        <a:xfrm>
          <a:off x="446449" y="1143677"/>
          <a:ext cx="625029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69506" y="1166734"/>
        <a:ext cx="6204180" cy="426206"/>
      </dsp:txXfrm>
    </dsp:sp>
    <dsp:sp modelId="{BD7131CC-3AFE-4D94-B374-FE59D95E01FA}">
      <dsp:nvSpPr>
        <dsp:cNvPr id="0" name=""/>
        <dsp:cNvSpPr/>
      </dsp:nvSpPr>
      <dsp:spPr>
        <a:xfrm>
          <a:off x="0" y="2685197"/>
          <a:ext cx="8928992" cy="1486800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333248" rIns="69298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Приказом Министерства образования и науки РФ от 7 апреля 2014 г. № 276 «Об утверждении Порядка проведения аттестации педагогических работников организаций, осуществляющих образовательную деятельность» </a:t>
          </a:r>
          <a:endParaRPr lang="ru-RU" sz="1900" kern="1200" dirty="0"/>
        </a:p>
      </dsp:txBody>
      <dsp:txXfrm>
        <a:off x="0" y="2685197"/>
        <a:ext cx="8928992" cy="1486800"/>
      </dsp:txXfrm>
    </dsp:sp>
    <dsp:sp modelId="{7459FEC1-A7AD-47E0-B81C-74919BD1FC55}">
      <dsp:nvSpPr>
        <dsp:cNvPr id="0" name=""/>
        <dsp:cNvSpPr/>
      </dsp:nvSpPr>
      <dsp:spPr>
        <a:xfrm>
          <a:off x="446449" y="2449037"/>
          <a:ext cx="625029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469506" y="2472094"/>
        <a:ext cx="6204180" cy="426206"/>
      </dsp:txXfrm>
    </dsp:sp>
    <dsp:sp modelId="{8E2D9CCD-C031-4535-9455-6A425C848ADA}">
      <dsp:nvSpPr>
        <dsp:cNvPr id="0" name=""/>
        <dsp:cNvSpPr/>
      </dsp:nvSpPr>
      <dsp:spPr>
        <a:xfrm>
          <a:off x="0" y="4494557"/>
          <a:ext cx="8928992" cy="1234800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333248" rIns="69298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Профессиональным стандартом педагога, утвержденным приказом Министерства труда и социальной защиты Российской Федерации от 18 октября 2013 г. № 544н.</a:t>
          </a:r>
          <a:endParaRPr lang="ru-RU" sz="1900" kern="1200" dirty="0"/>
        </a:p>
      </dsp:txBody>
      <dsp:txXfrm>
        <a:off x="0" y="4494557"/>
        <a:ext cx="8928992" cy="1234800"/>
      </dsp:txXfrm>
    </dsp:sp>
    <dsp:sp modelId="{DFFCBB85-4773-4CC9-BB30-00FE0DA48361}">
      <dsp:nvSpPr>
        <dsp:cNvPr id="0" name=""/>
        <dsp:cNvSpPr/>
      </dsp:nvSpPr>
      <dsp:spPr>
        <a:xfrm>
          <a:off x="446449" y="4258397"/>
          <a:ext cx="625029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469506" y="4281454"/>
        <a:ext cx="6204180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CBC2A-4A5C-4B82-A595-33D13DB19B93}">
      <dsp:nvSpPr>
        <dsp:cNvPr id="0" name=""/>
        <dsp:cNvSpPr/>
      </dsp:nvSpPr>
      <dsp:spPr>
        <a:xfrm>
          <a:off x="0" y="0"/>
          <a:ext cx="8928992" cy="2564099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458216" rIns="69298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Постановлением Правительства Российской Федерации от 08.08.2013 года № 678 «Об 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организаций» </a:t>
          </a:r>
          <a:endParaRPr lang="ru-RU" sz="2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0" y="0"/>
        <a:ext cx="8928992" cy="2564099"/>
      </dsp:txXfrm>
    </dsp:sp>
    <dsp:sp modelId="{BAE79631-D871-4977-9316-0AD987D383EF}">
      <dsp:nvSpPr>
        <dsp:cNvPr id="0" name=""/>
        <dsp:cNvSpPr/>
      </dsp:nvSpPr>
      <dsp:spPr>
        <a:xfrm>
          <a:off x="487036" y="0"/>
          <a:ext cx="6250294" cy="3516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504201" y="17165"/>
        <a:ext cx="6215964" cy="317302"/>
      </dsp:txXfrm>
    </dsp:sp>
    <dsp:sp modelId="{A5AE3179-BA8E-4068-8845-51ABD19E22A6}">
      <dsp:nvSpPr>
        <dsp:cNvPr id="0" name=""/>
        <dsp:cNvSpPr/>
      </dsp:nvSpPr>
      <dsp:spPr>
        <a:xfrm>
          <a:off x="0" y="2803106"/>
          <a:ext cx="8928992" cy="2841300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458216" rIns="69298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Приказом Минздравсоцразвития России от 26.08.2010 года № 761н «Об утверждении Единого квалификационного справочника должностей руководителей, специалистов и служащих, раздел «Квалификационные характеристики должностей работников образования» (с изменениями от 31.05.2011 № 448н)</a:t>
          </a:r>
          <a:endParaRPr lang="ru-RU" sz="2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0" y="2803106"/>
        <a:ext cx="8928992" cy="2841300"/>
      </dsp:txXfrm>
    </dsp:sp>
    <dsp:sp modelId="{9DC38E8A-1A9A-43EA-9ACD-5EB652CE4D28}">
      <dsp:nvSpPr>
        <dsp:cNvPr id="0" name=""/>
        <dsp:cNvSpPr/>
      </dsp:nvSpPr>
      <dsp:spPr>
        <a:xfrm>
          <a:off x="446449" y="2756360"/>
          <a:ext cx="6250294" cy="371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464582" y="2774493"/>
        <a:ext cx="6214028" cy="335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50BDAB7-DC39-4052-8C18-EECE41F4AFBA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382FCDF-3F4C-4F63-9B95-24E5D1D43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87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B7FB20-B2A8-4B67-907B-E24098A69AEA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F672F3-529C-4E06-B327-A687612D4F0E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AE9874-2527-4969-82A5-10A517FFCA49}" type="slidenum">
              <a:rPr lang="ru-RU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2F776-8956-45B1-9A1D-289E7E946759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0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163C1-5940-45E7-84AA-A4D895075DDB}" type="datetimeFigureOut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A16DF-6ED6-4EBA-826E-AA4332994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2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6B7B-D1CA-4595-890B-BFE83646FD57}" type="datetimeFigureOut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F54A2-4171-4D9D-B1E7-6B42F7690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78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F8703-93DF-4A57-AD50-2272DDCB8D4D}" type="datetimeFigureOut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AAA3A-D409-4309-881D-49CFFBA5E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69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3000" y="731838"/>
            <a:ext cx="3124200" cy="347503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9600" y="731838"/>
            <a:ext cx="3124200" cy="347503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3C943-8FE9-4B04-B665-FE128A8F4B19}" type="datetimeFigureOut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09EC1-A9ED-421D-B319-05C64AC53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67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2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2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99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90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39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03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6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075BA-2BAE-4E01-A67D-0047D69A521A}" type="datetimeFigureOut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F5BD8-D1AB-4E65-AACA-41E9CD1A3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24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96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30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56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63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60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5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74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68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21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9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97300-B718-4DA1-95F1-1B9D1B10C93E}" type="datetimeFigureOut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60E8B-6467-468D-BDA8-F8DA80A4F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71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70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94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56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089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17.10.2018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4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385C-1A66-4196-9680-E865CBDE5113}" type="datetimeFigureOut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2AD61-6B2E-48B5-86DC-D84BA82B9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0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ECEE-A612-474E-BF13-B73B5E7B2955}" type="datetimeFigureOut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4AD39-B85C-4EB1-AF44-E4BEF8BDB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8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8D0AF-E673-4DEC-A6BD-52B729878CA6}" type="datetimeFigureOut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00875-885B-4009-BB15-3401EC080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7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DA569-34D2-4D73-A887-7895C9B91F23}" type="datetimeFigureOut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B0A79-BBDA-41EF-9B64-E3A7C7345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16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2E86-BFDF-4D60-9ECA-06AB23E44F07}" type="datetimeFigureOut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96EE1-5974-492E-AE47-0B396EC07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85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547D3-5E0B-4EEF-96F4-69D13A2A4F24}" type="datetimeFigureOut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955C8-411C-46E3-A3B9-58B26E65A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3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D437D0-F419-4CF1-9ECA-27C6023B1A3F}" type="datetimeFigureOut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84EC5D-6778-4AF0-9488-FAF0F325E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24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/>
              <a:t>17.10.2018</a:t>
            </a:fld>
            <a:endParaRPr lang="ru-RU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9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/>
              <a:t>17.10.2018</a:t>
            </a:fld>
            <a:endParaRPr lang="ru-RU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7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93713" y="549275"/>
            <a:ext cx="8229600" cy="2808288"/>
          </a:xfrm>
        </p:spPr>
        <p:txBody>
          <a:bodyPr>
            <a:normAutofit/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ru-RU" sz="5400" b="1" smtClean="0">
                <a:solidFill>
                  <a:srgbClr val="031828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Аттестация педагогических кадров: новые подходы</a:t>
            </a:r>
            <a:endParaRPr lang="ru-RU" sz="4800" smtClean="0">
              <a:solidFill>
                <a:srgbClr val="0318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3833813"/>
            <a:ext cx="3076575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7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7207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Основными задачами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проведения аттестации являются: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37470480"/>
              </p:ext>
            </p:extLst>
          </p:nvPr>
        </p:nvGraphicFramePr>
        <p:xfrm>
          <a:off x="395536" y="1124744"/>
          <a:ext cx="842493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510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42567776"/>
              </p:ext>
            </p:extLst>
          </p:nvPr>
        </p:nvGraphicFramePr>
        <p:xfrm>
          <a:off x="251520" y="188640"/>
          <a:ext cx="864096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93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sz="quarter" idx="4294967295"/>
          </p:nvPr>
        </p:nvSpPr>
        <p:spPr>
          <a:xfrm>
            <a:off x="539750" y="476250"/>
            <a:ext cx="8229600" cy="5865813"/>
          </a:xfrm>
        </p:spPr>
        <p:txBody>
          <a:bodyPr/>
          <a:lstStyle/>
          <a:p>
            <a:pPr marL="0" indent="0">
              <a:buFont typeface="Georgia" pitchFamily="18" charset="0"/>
              <a:buNone/>
            </a:pPr>
            <a:r>
              <a:rPr lang="ru-RU" sz="25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Обратите внимание на новую формулировку самого приказа </a:t>
            </a:r>
          </a:p>
          <a:p>
            <a:pPr marL="0" indent="0">
              <a:buFont typeface="Georgia" pitchFamily="18" charset="0"/>
              <a:buNone/>
            </a:pPr>
            <a:r>
              <a:rPr lang="ru-RU" sz="2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«… Порядка проведения аттестации педагогических работников ОРГАНИЗАЦИЙ, ОСУЩЕСТВЛЯЮЩИХ ОБРАЗОВАТЕЛЬНУЮ ДЕЯТЕЛЬНОСТЬ». Это означает,  что действие данного приказа распространяется на ВСЕ образовательные учреждения РФ – от ДОО до ВУЗов – в том числе и на негосударственные образовательные учреждения. Теперь все педагоги будут проходить аттестацию в установленном МО РФ порядке без исключения.</a:t>
            </a:r>
          </a:p>
        </p:txBody>
      </p:sp>
      <p:pic>
        <p:nvPicPr>
          <p:cNvPr id="28674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5084763"/>
            <a:ext cx="183038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69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8208911" cy="93610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основные принципы организации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784976" cy="5040559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принципами аттестации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коллегиальность,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гласность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открытость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объективное отношение к педагогическим работникам, недопустимость дискриминации при проведении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3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20725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ДВА ВИДА АТТЕСТАЦИИ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06139793"/>
              </p:ext>
            </p:extLst>
          </p:nvPr>
        </p:nvGraphicFramePr>
        <p:xfrm>
          <a:off x="179388" y="692150"/>
          <a:ext cx="8749481" cy="5468112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4320480"/>
                <a:gridCol w="4429001"/>
              </a:tblGrid>
              <a:tr h="1872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</a:t>
                      </a:r>
                      <a:b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аждые 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ЖЕЛАНИЮ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действия квалификационной категории составляет </a:t>
                      </a:r>
                      <a:endParaRPr lang="ru-RU" sz="2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лет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77372"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целью подтверждения соответствия занимаемой должности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78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целью  установления соответствия уровня квалификации требованиям, предъявляемым к первой или высшей квалификационным категориям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4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0"/>
            <a:ext cx="9001000" cy="98072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должен знать и уметь использовать в педагогической практике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педагог,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выходящий на аттестацию?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484784"/>
            <a:ext cx="8856984" cy="525658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1.Приоритетные направления развития образовательной системы РФ (новый ФГОС НОО, национальная образовательная инициатива «Наша Новая Школа» и т.д.)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Концепция о правах ребенка.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Основы общетеоретических дисциплин в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объеме, необходимом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педагогических задач.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4.Педагогику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психологию, возрастную физиологию, школьную гигиену.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5.Методику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преподаваемого предмета, программы и учебники по преподаваемому предмету.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6.Требования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оснащению и оборудованию учебного кабинета. </a:t>
            </a:r>
          </a:p>
        </p:txBody>
      </p:sp>
    </p:spTree>
    <p:extLst>
      <p:ext uri="{BB962C8B-B14F-4D97-AF65-F5344CB8AC3E}">
        <p14:creationId xmlns:p14="http://schemas.microsoft.com/office/powerpoint/2010/main" val="36552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712968" cy="6624736"/>
          </a:xfrm>
        </p:spPr>
        <p:txBody>
          <a:bodyPr/>
          <a:lstStyle/>
          <a:p>
            <a:pPr marL="46037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7.Современные педагогические технологии, реализующие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подход,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индивидуализацию образовательного процесса</a:t>
            </a:r>
          </a:p>
          <a:p>
            <a:pPr marL="46037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8.Современные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диагностики образовательной деятельности.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9.Средства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их дидактические возможности. 10.Современные формы организации учебной деятельности и их методические возможности.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11.Организацию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рефлексии своей профессиональной деятельности.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12.Современные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формы работы с обучающимися и родителями.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13.Основы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текстовыми редакторами, электронными таблицами, электронной почтой, использование компьютерных и мультимедийных технологий в образовательном процессе, ведение школьной документации на электронных носителях.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14.Иметь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 информационное пространство. </a:t>
            </a:r>
          </a:p>
          <a:p>
            <a:pPr marL="46037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8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188640"/>
            <a:ext cx="7704856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бязательная аттестация</a:t>
            </a:r>
            <a:r>
              <a:rPr lang="ru-RU" dirty="0">
                <a:solidFill>
                  <a:srgbClr val="4C30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4C30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4C30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23850" y="1052513"/>
            <a:ext cx="8569325" cy="55451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Аттестуются </a:t>
            </a:r>
            <a:r>
              <a:rPr lang="ru-RU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организаций, осуществляющих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ч. </a:t>
            </a:r>
            <a:r>
              <a:rPr lang="ru-RU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совместители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работники, совмещающие должности наряду с работой в той же организации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определенной трудовым договором. 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3600" b="1" dirty="0">
              <a:solidFill>
                <a:srgbClr val="4C30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1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69875"/>
            <a:ext cx="7561263" cy="11430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проходит</a:t>
            </a:r>
            <a:br>
              <a:rPr lang="ru-RU" sz="3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обязательную аттестацию</a:t>
            </a:r>
            <a:endParaRPr lang="ru-RU" sz="30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750" y="1268413"/>
            <a:ext cx="8229600" cy="5329237"/>
          </a:xfrm>
        </p:spPr>
        <p:txBody>
          <a:bodyPr rtlCol="0">
            <a:normAutofit/>
          </a:bodyPr>
          <a:lstStyle/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500" dirty="0">
              <a:solidFill>
                <a:schemeClr val="tx1"/>
              </a:solidFill>
            </a:endParaRPr>
          </a:p>
          <a:p>
            <a:pPr marL="0" indent="44450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работники,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имеющие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2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450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выразившие желания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пройти аттестацию на квалификационную категорию</a:t>
            </a:r>
            <a:r>
              <a:rPr lang="ru-RU" sz="25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5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36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250825" y="188913"/>
            <a:ext cx="8497888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Кто подает заявление 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 аттестации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endParaRPr lang="ru-RU" sz="3200" dirty="0" smtClean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68313" y="1412875"/>
            <a:ext cx="8291512" cy="5141913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</a:t>
            </a:r>
            <a:r>
              <a:rPr lang="ru-RU" sz="3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подтверждения соответствия  занимаемой  должности педагогов </a:t>
            </a: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их работодатель</a:t>
            </a:r>
            <a:r>
              <a:rPr lang="ru-RU" sz="3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1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</a:t>
            </a: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педагог работает в разных педагогических должностях у одного работодателя </a:t>
            </a:r>
            <a:r>
              <a:rPr lang="ru-RU" sz="3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ни по одной из них не имеет квалификационной категории, то </a:t>
            </a: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работодателя может подаваться сразу по всем должностям</a:t>
            </a:r>
            <a:r>
              <a:rPr lang="ru-RU" sz="3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которых он состоит.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1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совмещает работу по специальности у нескольких работодателей</a:t>
            </a:r>
            <a:r>
              <a:rPr lang="ru-RU" sz="3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них имеет право направить его для прохождения аттестации</a:t>
            </a: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3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1008112"/>
          </a:xfrm>
        </p:spPr>
        <p:txBody>
          <a:bodyPr/>
          <a:lstStyle/>
          <a:p>
            <a:pPr marL="18288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ВЕБИНАРА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352928" cy="5688631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Основные задачи проведения аттестации педагогических работников в условиях реализации ФГОС.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Нормативно-правовая база, регулирующая вопросы аттестации педагогических работников образовательных организаций.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Новые подходы к аттестации педагогов.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Принципы и порядок проведения аттестации.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Профессиональное портфолио педагога.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22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9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освобождается от аттестации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850" y="765175"/>
            <a:ext cx="8640763" cy="5832475"/>
          </a:xfrm>
        </p:spPr>
        <p:txBody>
          <a:bodyPr rtlCol="0">
            <a:normAutofit lnSpcReduction="10000"/>
          </a:bodyPr>
          <a:lstStyle/>
          <a:p>
            <a:pPr marL="46037" indent="0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Аттестацию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подтверждения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соответствия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занимаемой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 не проходят 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41338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педагогические работники, имеющие квалификационные категории;</a:t>
            </a:r>
          </a:p>
          <a:p>
            <a:pPr marL="541338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проработавшие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в  занимаемой  должности  менее  двух   лет   в организации, в которой проводится аттестация;</a:t>
            </a:r>
          </a:p>
          <a:p>
            <a:pPr marL="541338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 беременные женщины;</a:t>
            </a:r>
          </a:p>
          <a:p>
            <a:pPr marL="541338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женщины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находящиеся в отпуске по беременности и родам.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их возможна не ранее чем через два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выхода из указанного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отпуска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лица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находящиеся в отпуске по уходу за ребенком до достижения им возраста трех лет. Аттестация их возможна не ранее чем через два года 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выхода из указанного отпуска;</a:t>
            </a:r>
          </a:p>
          <a:p>
            <a:pPr marL="541338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отсутствовавшие на рабочем месте более четырех месяцев подряд 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связи с заболеванием. 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возможна не ранее чем через год после  выхода   на работу. 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333375"/>
            <a:ext cx="8229600" cy="6477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ru-RU" sz="3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Этапы  прохождения аттестации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8313" y="1268413"/>
            <a:ext cx="8207375" cy="4824412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35560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 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изучение </a:t>
            </a:r>
            <a:r>
              <a:rPr lang="ru-RU" sz="2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 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составление  </a:t>
            </a:r>
            <a:r>
              <a:rPr lang="ru-RU" sz="2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списков  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аттестуемых.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5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 аттестации</a:t>
            </a:r>
            <a:r>
              <a:rPr lang="ru-RU" sz="2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</a:t>
            </a:r>
            <a:r>
              <a:rPr lang="ru-RU" sz="2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создании аттестационной 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комиссии. </a:t>
            </a:r>
            <a:r>
              <a:rPr lang="ru-RU" sz="2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уководитель </a:t>
            </a:r>
            <a:r>
              <a:rPr lang="ru-RU" sz="2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готовит представление на 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работников, утверждается </a:t>
            </a:r>
            <a:r>
              <a:rPr lang="ru-RU" sz="2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аттестации 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5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этап (</a:t>
            </a: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аттестации) </a:t>
            </a:r>
            <a:r>
              <a:rPr lang="ru-RU" sz="2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аттестационная комиссия оформляет результат протоколом.</a:t>
            </a:r>
            <a:endParaRPr lang="ru-RU" sz="2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3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578850" cy="1143000"/>
          </a:xfrm>
        </p:spPr>
        <p:txBody>
          <a:bodyPr>
            <a:normAutofit fontScale="90000"/>
          </a:bodyPr>
          <a:lstStyle/>
          <a:p>
            <a:pPr marL="0" indent="0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verdana"/>
                <a:ea typeface="+mn-ea"/>
                <a:cs typeface="+mn-cs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-675456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Блок-схема: процесс 5"/>
          <p:cNvSpPr/>
          <p:nvPr/>
        </p:nvSpPr>
        <p:spPr>
          <a:xfrm>
            <a:off x="558800" y="4365625"/>
            <a:ext cx="8064500" cy="1630363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500" b="1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аттестации </a:t>
            </a:r>
            <a:r>
              <a:rPr lang="ru-RU" sz="2500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</a:t>
            </a:r>
            <a:r>
              <a:rPr lang="ru-RU" sz="2500" b="1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работника </a:t>
            </a:r>
            <a:r>
              <a:rPr lang="ru-RU" sz="2500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начала ее проведения и до принятия решения аттестационной комиссией составляет </a:t>
            </a:r>
            <a:r>
              <a:rPr lang="ru-RU" sz="2500" b="1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60 календарных дней </a:t>
            </a:r>
          </a:p>
        </p:txBody>
      </p:sp>
    </p:spTree>
    <p:extLst>
      <p:ext uri="{BB962C8B-B14F-4D97-AF65-F5344CB8AC3E}">
        <p14:creationId xmlns:p14="http://schemas.microsoft.com/office/powerpoint/2010/main" val="12440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8507413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ОТВЕТСТВЕННОСТЬ РАБОТНИКА</a:t>
            </a:r>
            <a:r>
              <a:rPr lang="ru-RU" sz="32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/>
              </a:rPr>
            </a:br>
            <a:endParaRPr lang="ru-RU" sz="3200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6013" y="1412875"/>
            <a:ext cx="6977062" cy="4410075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 algn="ctr"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Отказ работника от прохождения </a:t>
            </a:r>
          </a:p>
          <a:p>
            <a:pPr marL="0" indent="0" algn="ctr"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аттестации</a:t>
            </a: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с целью подтверждения </a:t>
            </a:r>
          </a:p>
          <a:p>
            <a:pPr marL="0" indent="0" algn="ctr"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соответствия занимаемой</a:t>
            </a:r>
          </a:p>
          <a:p>
            <a:pPr marL="0" indent="0" algn="ctr"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должности </a:t>
            </a: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является  нарушением</a:t>
            </a:r>
          </a:p>
          <a:p>
            <a:pPr marL="0" indent="0" algn="ctr"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трудовой дисциплины</a:t>
            </a: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, влекущее за собой </a:t>
            </a:r>
          </a:p>
          <a:p>
            <a:pPr marL="0" indent="0" algn="ctr"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дисциплинарные взыскания в соответствии</a:t>
            </a:r>
          </a:p>
          <a:p>
            <a:pPr marL="0" indent="0" algn="ctr"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со  статьей 192 ТК </a:t>
            </a:r>
            <a:r>
              <a:rPr lang="ru-RU" alt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РФ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611188" y="0"/>
            <a:ext cx="8229600" cy="360363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ru-RU" sz="18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ОРГАНИЗАЦИЯ ОБЯЗАТЕЛЬНОЙ АТТЕСТАЦИИ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260648"/>
          <a:ext cx="849694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36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581525"/>
            <a:ext cx="8305800" cy="1143000"/>
          </a:xfrm>
        </p:spPr>
        <p:txBody>
          <a:bodyPr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подготовки документов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аттестацию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764704"/>
            <a:ext cx="3390091" cy="3475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3406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82613" y="188913"/>
            <a:ext cx="8229600" cy="576262"/>
          </a:xfrm>
        </p:spPr>
        <p:txBody>
          <a:bodyPr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ОО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59113" y="2933700"/>
            <a:ext cx="3025775" cy="15128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3227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b="1" dirty="0">
                <a:solidFill>
                  <a:srgbClr val="322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ОО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62288" y="981075"/>
            <a:ext cx="3024187" cy="14398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27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322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создании аттестационной комиссии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388" y="2933700"/>
            <a:ext cx="2447925" cy="16478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27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322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списков работников, подлежащих аттестации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16688" y="2924175"/>
            <a:ext cx="2519362" cy="16573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27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322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на педагогических работников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62288" y="5013325"/>
            <a:ext cx="3024187" cy="15113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27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322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графика аттестации</a:t>
            </a:r>
          </a:p>
        </p:txBody>
      </p:sp>
      <p:sp>
        <p:nvSpPr>
          <p:cNvPr id="9" name="Стрелка вправо 8"/>
          <p:cNvSpPr/>
          <p:nvPr/>
        </p:nvSpPr>
        <p:spPr>
          <a:xfrm rot="16200000" flipV="1">
            <a:off x="4410075" y="2606675"/>
            <a:ext cx="287338" cy="287338"/>
          </a:xfrm>
          <a:prstGeom prst="rightArrow">
            <a:avLst/>
          </a:prstGeom>
          <a:solidFill>
            <a:srgbClr val="32271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30713" y="4475163"/>
            <a:ext cx="288925" cy="358775"/>
          </a:xfrm>
          <a:prstGeom prst="downArrow">
            <a:avLst/>
          </a:prstGeom>
          <a:solidFill>
            <a:srgbClr val="32271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6156325" y="3600450"/>
            <a:ext cx="287338" cy="260350"/>
          </a:xfrm>
          <a:prstGeom prst="rightArrow">
            <a:avLst/>
          </a:prstGeom>
          <a:solidFill>
            <a:srgbClr val="32271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5400000" flipH="1">
            <a:off x="2663826" y="3563937"/>
            <a:ext cx="260350" cy="333375"/>
          </a:xfrm>
          <a:prstGeom prst="downArrow">
            <a:avLst/>
          </a:prstGeom>
          <a:solidFill>
            <a:srgbClr val="32271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АТТЕСТАЦИИ НА КАЖДОГО ПЕДАГОГИЧЕСКОГО РАБОТНИКА РАБОТОДАТЕЛЬ ВНОСИТ 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АТТЕСТАЦИОННУЮ КОМИССИЮ ПРЕДСТАВЛЕНИЕ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8313" y="1268413"/>
            <a:ext cx="8229600" cy="5256212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представлении содержатся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сведения о педагогическом работнике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фамилия, имя,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отчество;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наименование должности на дату проведения аттестации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дата заключения по этой должности трудового договора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уровень образования и (или) квалификации по специальности или направлению подготовки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информация о получении дополнительного профессионального образования по профилю педагогической деятельности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результаты предыдущих аттестаций (в случае их проведения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ж) мотивированная всесторонняя и объективная оценка профессиональных, деловых качеств, результатов профессиональной деятельности педагогического работника по выполнению трудовых обязанностей, возложенных на него трудовым договором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23850" y="476250"/>
            <a:ext cx="8461375" cy="3457575"/>
          </a:xfr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444500" indent="-398463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знакомит педагогического работника с представлением под роспись не позднее, чем за 30 календарных дней до дня проведения аттестации.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5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398463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ознакомления с представлением педагогический работник по желанию может представить в аттестационную комиссию организации дополнительные сведения, характеризующие его профессиональную деятельность за период с даты предыдущей аттестации (при первичной аттестации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поступления на работу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4213" y="4452938"/>
            <a:ext cx="7848600" cy="14462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200" b="1" i="1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отказе педагогического работника от ознакомления с представлением </a:t>
            </a:r>
            <a:r>
              <a:rPr lang="ru-RU" sz="2200" i="1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акт, который подписывается работодателем и лицами (не менее двух), в присутствии которых составлен акт.</a:t>
            </a:r>
          </a:p>
        </p:txBody>
      </p:sp>
    </p:spTree>
    <p:extLst>
      <p:ext uri="{BB962C8B-B14F-4D97-AF65-F5344CB8AC3E}">
        <p14:creationId xmlns:p14="http://schemas.microsoft.com/office/powerpoint/2010/main" val="31582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ъект 2"/>
          <p:cNvSpPr>
            <a:spLocks noGrp="1"/>
          </p:cNvSpPr>
          <p:nvPr>
            <p:ph sz="quarter" idx="4294967295"/>
          </p:nvPr>
        </p:nvSpPr>
        <p:spPr>
          <a:xfrm>
            <a:off x="611188" y="333375"/>
            <a:ext cx="8229600" cy="6337300"/>
          </a:xfrm>
        </p:spPr>
        <p:txBody>
          <a:bodyPr/>
          <a:lstStyle/>
          <a:p>
            <a:pPr marL="0" indent="0">
              <a:buFont typeface="Georgia" pitchFamily="18" charset="0"/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Прохождение в ходе аттестации квалификационных испытаний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 вопросам, связанным с осуществлением работником педагогической деятельности по занимаемой должности, как это было в соответствии с ранее действовавшим порядком, </a:t>
            </a:r>
          </a:p>
          <a:p>
            <a:pPr marL="0" indent="0">
              <a:buFont typeface="Georgia" pitchFamily="18" charset="0"/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предусмотрено</a:t>
            </a:r>
          </a:p>
        </p:txBody>
      </p:sp>
    </p:spTree>
    <p:extLst>
      <p:ext uri="{BB962C8B-B14F-4D97-AF65-F5344CB8AC3E}">
        <p14:creationId xmlns:p14="http://schemas.microsoft.com/office/powerpoint/2010/main" val="38838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424935" cy="720080"/>
          </a:xfrm>
        </p:spPr>
        <p:txBody>
          <a:bodyPr/>
          <a:lstStyle/>
          <a:p>
            <a:pPr marL="18288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КАДРОВ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8952" cy="583264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аттестацией педагогических работников традиционно принято понимать комплексную оценку уровня их квалификации и педагогического профессионализма.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№ 273-ФЗ прохождение аттестации является прямой обязанностью педагогических работников.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необходимо для того, чтобы стимулировать учителей постоянно повышать свою квалификацию.</a:t>
            </a:r>
          </a:p>
        </p:txBody>
      </p:sp>
    </p:spTree>
    <p:extLst>
      <p:ext uri="{BB962C8B-B14F-4D97-AF65-F5344CB8AC3E}">
        <p14:creationId xmlns:p14="http://schemas.microsoft.com/office/powerpoint/2010/main" val="402634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865187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Добровольная аттестация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2738" y="1196975"/>
            <a:ext cx="8507412" cy="4968875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присвоение  квалификационной категории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добровольной.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на основании  заявлений педагогических работников,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подаваемых непосредственно в  аттестационную  комиссию,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направляемых педагогическими работниками в адрес аттестационной комиссии по почте письмом с уведомлением о вручении или с  уведомлением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 электронного документа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информационно-телекоммуникационных сетей общего пользования, в том числе сети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«Интернет».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424936" cy="4464496"/>
          </a:xfrm>
        </p:spPr>
        <p:txBody>
          <a:bodyPr/>
          <a:lstStyle/>
          <a:p>
            <a:pPr marL="0" indent="0" algn="l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113304"/>
          </a:xfrm>
        </p:spPr>
        <p:txBody>
          <a:bodyPr/>
          <a:lstStyle/>
          <a:p>
            <a:pPr marL="46037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88640"/>
            <a:ext cx="7992888" cy="28083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</a:t>
            </a:r>
            <a:r>
              <a:rPr lang="ru-RU" sz="2200" b="1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категории</a:t>
            </a:r>
            <a:r>
              <a:rPr lang="ru-RU" sz="2200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претендовать </a:t>
            </a:r>
            <a:r>
              <a:rPr lang="ru-RU" sz="2200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отсутствует какая-либо </a:t>
            </a:r>
            <a:r>
              <a:rPr lang="ru-RU" sz="2200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200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имеют первую категорию, но срок предыдущей аттестации близится к своему концу.</a:t>
            </a:r>
            <a:r>
              <a:rPr lang="ru-RU" sz="2000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7A6A60">
                  <a:lumMod val="50000"/>
                </a:srgb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3238694"/>
            <a:ext cx="7920880" cy="28803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категория </a:t>
            </a:r>
            <a:r>
              <a:rPr lang="ru-RU" sz="2200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присвоена работникам:</a:t>
            </a:r>
            <a:br>
              <a:rPr lang="ru-RU" sz="2200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 smtClean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уже есть 1-я категория (по истечении 2 лет с момента ее присвоения</a:t>
            </a:r>
            <a:r>
              <a:rPr lang="ru-RU" sz="2200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200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имеют высшую категорию, но срок предыдущей аттестации подходит к концу.</a:t>
            </a:r>
          </a:p>
        </p:txBody>
      </p:sp>
    </p:spTree>
    <p:extLst>
      <p:ext uri="{BB962C8B-B14F-4D97-AF65-F5344CB8AC3E}">
        <p14:creationId xmlns:p14="http://schemas.microsoft.com/office/powerpoint/2010/main" val="34101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79388" y="404813"/>
            <a:ext cx="8713787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Кто проводит аттестацию на установление квалификационных категорий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68313" y="1916113"/>
            <a:ext cx="8229600" cy="3168650"/>
          </a:xfrm>
        </p:spPr>
        <p:txBody>
          <a:bodyPr rtlCol="0">
            <a:noAutofit/>
          </a:bodyPr>
          <a:lstStyle/>
          <a:p>
            <a:pPr marL="444500" indent="-398463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организаций, находящихся в ведении федеральных органов исполнительной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аттестационные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комиссии,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федеральными органами исполнительной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398463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444500" indent="-398463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организаций, находящихся в ведении субъекта РФ, муниципальных и частных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аттестационные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комиссии,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уполномоченными органами государственной власти субъекта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4450"/>
            <a:ext cx="8229600" cy="10810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Документы необходимые 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для прохождения аттестации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5" y="1412875"/>
            <a:ext cx="8785225" cy="5373688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Педагог, решивший подать заявление о добровольной аттестации собирает пакет документов:</a:t>
            </a:r>
          </a:p>
          <a:p>
            <a:pPr marL="444500" indent="-398463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по установленной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форме;</a:t>
            </a:r>
            <a:endParaRPr lang="ru-RU" sz="2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398463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ксерокопия аттестационного листа предыдущей аттестации (если она была);</a:t>
            </a:r>
          </a:p>
          <a:p>
            <a:pPr marL="444500" indent="-398463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 профессиональных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достижений;</a:t>
            </a:r>
          </a:p>
          <a:p>
            <a:pPr marL="444500" indent="-398463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 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карту результативности профессиональной деятельности;</a:t>
            </a:r>
          </a:p>
          <a:p>
            <a:pPr marL="444500" indent="-398463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Пакет 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подается в аттестационную комиссию </a:t>
            </a:r>
            <a:endParaRPr lang="ru-RU" sz="26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месяца комиссия рассматривает заявление и назначает дату, место и время проведения аттестации педагога. </a:t>
            </a:r>
            <a:endParaRPr lang="ru-RU" sz="2600" b="1" i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539750" y="34925"/>
            <a:ext cx="8229600" cy="90805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КРИТЕРИИ РЕЗУЛЬТАТИВНОСТИ РАБОТЫ ПЕДАГОГА ПРЕТЕНДУЮЩЕГО 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ПЕРВУЮ/ВЫСШУЮ КАТЕГОРИЮ</a:t>
            </a:r>
          </a:p>
        </p:txBody>
      </p:sp>
      <p:sp>
        <p:nvSpPr>
          <p:cNvPr id="4" name="Овал 3"/>
          <p:cNvSpPr/>
          <p:nvPr/>
        </p:nvSpPr>
        <p:spPr>
          <a:xfrm>
            <a:off x="3430588" y="3119438"/>
            <a:ext cx="2376487" cy="13684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УСПЕШНЫЙ педагог</a:t>
            </a:r>
            <a:endParaRPr lang="ru-RU" b="1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5950" y="1196975"/>
            <a:ext cx="3092450" cy="15113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работе инновационных  технологий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1138" y="3119438"/>
            <a:ext cx="2916237" cy="15128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собственной профессиональной деятельности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5194300"/>
            <a:ext cx="3343275" cy="14398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составляющая в работе </a:t>
            </a:r>
            <a:r>
              <a:rPr lang="ru-RU" sz="2100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endParaRPr lang="ru-RU" sz="2100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3800" y="1196975"/>
            <a:ext cx="3487738" cy="15113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деятельности педагога </a:t>
            </a:r>
          </a:p>
          <a:p>
            <a:pPr algn="ctr">
              <a:defRPr/>
            </a:pPr>
            <a:r>
              <a:rPr lang="ru-RU" sz="2100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</a:t>
            </a:r>
            <a:r>
              <a:rPr lang="ru-RU" sz="2100" dirty="0" err="1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общеучебных</a:t>
            </a:r>
            <a:r>
              <a:rPr lang="ru-RU" sz="2100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1238" y="2997200"/>
            <a:ext cx="2879725" cy="15843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обучающихся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92725" y="5194300"/>
            <a:ext cx="3240088" cy="14398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собственного передового педагогического опыта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707904" y="4581128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338931" y="4514917"/>
            <a:ext cx="304312" cy="417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131840" y="365760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6"/>
            <a:endCxn id="9" idx="1"/>
          </p:cNvCxnSpPr>
          <p:nvPr/>
        </p:nvCxnSpPr>
        <p:spPr>
          <a:xfrm flipV="1">
            <a:off x="5806983" y="3789040"/>
            <a:ext cx="284096" cy="145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3491880" y="282778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338931" y="2874392"/>
            <a:ext cx="468052" cy="2665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1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42875" y="71438"/>
            <a:ext cx="9001125" cy="76517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>
              <a:buFont typeface="Georgia" pitchFamily="18" charset="0"/>
              <a:buNone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МОДЕЛЬ ПРОФЕССИОНАЛЬНО-ЛИЧНОСТНЫХ КАЧЕСТВ ПЕДАГОГА</a:t>
            </a:r>
          </a:p>
        </p:txBody>
      </p:sp>
      <p:sp>
        <p:nvSpPr>
          <p:cNvPr id="4" name="Овал 3"/>
          <p:cNvSpPr/>
          <p:nvPr/>
        </p:nvSpPr>
        <p:spPr>
          <a:xfrm>
            <a:off x="2411413" y="558800"/>
            <a:ext cx="4105275" cy="102235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ДЕЯТЕЛЬНОСТЬ ПЕДАГОГА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6525" y="758825"/>
            <a:ext cx="1771650" cy="792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Регулятивный компонент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0650" y="3987800"/>
            <a:ext cx="1657350" cy="971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Ценностно-смысловой компонент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76600" y="4470400"/>
            <a:ext cx="2303463" cy="903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Коммуникативный компонент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72338" y="4308475"/>
            <a:ext cx="1651000" cy="903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Гностический компонент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48488" y="765175"/>
            <a:ext cx="2095500" cy="792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Общекультурный компонент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2500" y="2011363"/>
            <a:ext cx="2159000" cy="973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Профессионально-образовательный компонент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0650" y="1563688"/>
            <a:ext cx="2867025" cy="14208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регуляция деятельности и поведения.</a:t>
            </a:r>
          </a:p>
          <a:p>
            <a:pPr>
              <a:defRPr/>
            </a:pPr>
            <a:r>
              <a:rPr lang="ru-RU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Регуляция и </a:t>
            </a:r>
            <a:r>
              <a:rPr lang="ru-RU" dirty="0" err="1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психических состояний.</a:t>
            </a:r>
          </a:p>
          <a:p>
            <a:pPr>
              <a:defRPr/>
            </a:pPr>
            <a:r>
              <a:rPr lang="ru-RU" dirty="0" err="1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Самоменеджмент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588" y="4959350"/>
            <a:ext cx="2643187" cy="11334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Отношения.</a:t>
            </a:r>
          </a:p>
          <a:p>
            <a:pPr>
              <a:defRPr/>
            </a:pPr>
            <a:r>
              <a:rPr lang="ru-RU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Мотивация.</a:t>
            </a:r>
          </a:p>
          <a:p>
            <a:pPr>
              <a:defRPr/>
            </a:pPr>
            <a:r>
              <a:rPr lang="ru-RU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Ценностные ориентации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67063" y="5360988"/>
            <a:ext cx="2484437" cy="127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Языковая культура.</a:t>
            </a:r>
          </a:p>
          <a:p>
            <a:pPr algn="ctr">
              <a:defRPr/>
            </a:pPr>
            <a:r>
              <a:rPr lang="ru-RU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Социально-коммуникативная </a:t>
            </a:r>
            <a:r>
              <a:rPr lang="ru-RU" dirty="0" err="1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интегративность</a:t>
            </a:r>
            <a:r>
              <a:rPr lang="ru-RU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16688" y="5211763"/>
            <a:ext cx="2411412" cy="15478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познавательная деятельность.</a:t>
            </a:r>
          </a:p>
          <a:p>
            <a:pPr algn="ctr">
              <a:defRPr/>
            </a:pPr>
            <a:r>
              <a:rPr lang="ru-RU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33725" y="2984500"/>
            <a:ext cx="2878138" cy="11874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Проф. креативность.</a:t>
            </a:r>
          </a:p>
          <a:p>
            <a:pPr algn="ctr">
              <a:defRPr/>
            </a:pPr>
            <a:r>
              <a:rPr lang="ru-RU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Общепедагогическая квалификация.</a:t>
            </a:r>
          </a:p>
          <a:p>
            <a:pPr algn="ctr">
              <a:defRPr/>
            </a:pPr>
            <a:r>
              <a:rPr lang="ru-RU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квалификация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00788" y="1531938"/>
            <a:ext cx="2738437" cy="2473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межнационального общения.</a:t>
            </a:r>
          </a:p>
          <a:p>
            <a:pPr>
              <a:defRPr/>
            </a:pPr>
            <a:r>
              <a:rPr lang="ru-RU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умственного труда.</a:t>
            </a:r>
          </a:p>
          <a:p>
            <a:pPr>
              <a:defRPr/>
            </a:pPr>
            <a:r>
              <a:rPr lang="ru-RU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Экологическая, физическая, правовая, эстетическая, духовно-нравственная культура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051720" y="1124744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588224" y="980728"/>
            <a:ext cx="288032" cy="89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400550" y="16288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417718" y="3140968"/>
            <a:ext cx="1268004" cy="7025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156176" y="4084020"/>
            <a:ext cx="944003" cy="5691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7" idx="0"/>
          </p:cNvCxnSpPr>
          <p:nvPr/>
        </p:nvCxnSpPr>
        <p:spPr>
          <a:xfrm>
            <a:off x="4428332" y="4171950"/>
            <a:ext cx="0" cy="2984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5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84975" cy="547260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856984" cy="792088"/>
          </a:xfrm>
        </p:spPr>
        <p:txBody>
          <a:bodyPr/>
          <a:lstStyle/>
          <a:p>
            <a:pPr marL="46037" indent="0" algn="ctr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определения результативности профессиональной деятельности учителя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504809"/>
              </p:ext>
            </p:extLst>
          </p:nvPr>
        </p:nvGraphicFramePr>
        <p:xfrm>
          <a:off x="107504" y="980728"/>
          <a:ext cx="8928992" cy="59157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64496"/>
                <a:gridCol w="4464496"/>
              </a:tblGrid>
              <a:tr h="591578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первой категории: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качества обучения - </a:t>
                      </a:r>
                      <a:r>
                        <a:rPr lang="ru-RU" sz="230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ниже </a:t>
                      </a:r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 по РФ.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Трансляция опыта, участие в педагогических мероприятиях – </a:t>
                      </a:r>
                      <a:r>
                        <a:rPr lang="ru-RU" sz="230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уровне города.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Результативность достижений обучающихся во внеурочной деятельности – победы в интеллектуальных и творческих конкурсах </a:t>
                      </a:r>
                      <a:r>
                        <a:rPr lang="ru-RU" sz="230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уровне округа, города.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Портфолио учителя.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высшей категории: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качества обучения - </a:t>
                      </a:r>
                      <a:r>
                        <a:rPr lang="ru-RU" sz="230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</a:t>
                      </a:r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среднего по РФ.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Трансляция опыта, участие в педагогических мероприятиях – </a:t>
                      </a:r>
                      <a:r>
                        <a:rPr lang="ru-RU" sz="230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уровне региона, РФ.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Результативность достижений обучающихся во внеурочной деятельности – победы в интеллектуальных и творческих конкурсах </a:t>
                      </a:r>
                      <a:r>
                        <a:rPr lang="ru-RU" sz="230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уровне РФ и международном уровне.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300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Портфолио учителя</a:t>
                      </a:r>
                      <a:endParaRPr lang="ru-RU" sz="23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4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73305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оценки результатов профессиональной деятельности педагогов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60486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реализации образовательной программы по завершению учебного года (а также динамика результативности обучения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как инструмент отслеживания его профессионального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 инновационных педагогических технологий в образовательном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деятельности за рамками нормативного образовательного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непрерывного повышения профессиональной компетентности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и педагогов в конкурсах, фестивалях, соревнованиях и других состязательных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формах.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муниципальных, региональных и федеральных проектах и программах и других формах презентации и развития детских коллективов или самих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как один из способов стимулирования роста квалификации, профессионализма, увеличения оплаты труда педагога.</a:t>
            </a:r>
          </a:p>
        </p:txBody>
      </p:sp>
    </p:spTree>
    <p:extLst>
      <p:ext uri="{BB962C8B-B14F-4D97-AF65-F5344CB8AC3E}">
        <p14:creationId xmlns:p14="http://schemas.microsoft.com/office/powerpoint/2010/main" val="42861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 оценки квалификации </a:t>
            </a:r>
            <a:br>
              <a:rPr lang="ru-RU" dirty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472608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dirty="0">
                <a:solidFill>
                  <a:srgbClr val="2C1B0E"/>
                </a:solidFill>
                <a:latin typeface="Times New Roman" pitchFamily="18" charset="0"/>
                <a:cs typeface="Arial" charset="0"/>
              </a:rPr>
              <a:t>Квалификация- совокупность 6 основных компетентностей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600" dirty="0">
              <a:solidFill>
                <a:srgbClr val="2C1B0E"/>
              </a:solidFill>
              <a:latin typeface="Times New Roman" pitchFamily="18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600" dirty="0">
                <a:solidFill>
                  <a:srgbClr val="2C1B0E"/>
                </a:solidFill>
                <a:latin typeface="Times New Roman" pitchFamily="18" charset="0"/>
                <a:cs typeface="Arial" charset="0"/>
              </a:rPr>
              <a:t>Компетентность в области личностных качеств.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600" dirty="0">
                <a:solidFill>
                  <a:srgbClr val="2C1B0E"/>
                </a:solidFill>
                <a:latin typeface="Times New Roman" pitchFamily="18" charset="0"/>
                <a:cs typeface="Arial" charset="0"/>
              </a:rPr>
              <a:t>Компетентность   в   постановке   целей   и   задач.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600" dirty="0">
                <a:solidFill>
                  <a:srgbClr val="2C1B0E"/>
                </a:solidFill>
                <a:latin typeface="Times New Roman" pitchFamily="18" charset="0"/>
                <a:cs typeface="Arial" charset="0"/>
              </a:rPr>
              <a:t>Компетентность в мотивировании обучающихся.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600" dirty="0">
                <a:solidFill>
                  <a:srgbClr val="2C1B0E"/>
                </a:solidFill>
                <a:latin typeface="Times New Roman" pitchFamily="18" charset="0"/>
                <a:cs typeface="Arial" charset="0"/>
              </a:rPr>
              <a:t>Компетентность в разработке программы деятельности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dirty="0">
                <a:solidFill>
                  <a:srgbClr val="2C1B0E"/>
                </a:solidFill>
                <a:latin typeface="Times New Roman" pitchFamily="18" charset="0"/>
                <a:cs typeface="Arial" charset="0"/>
              </a:rPr>
              <a:t>и принятии педагогических решений.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600" dirty="0">
                <a:solidFill>
                  <a:srgbClr val="2C1B0E"/>
                </a:solidFill>
                <a:latin typeface="Times New Roman" pitchFamily="18" charset="0"/>
                <a:cs typeface="Arial" charset="0"/>
              </a:rPr>
              <a:t>Компетентность     в     обеспечении     информационной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dirty="0">
                <a:solidFill>
                  <a:srgbClr val="2C1B0E"/>
                </a:solidFill>
                <a:latin typeface="Times New Roman" pitchFamily="18" charset="0"/>
                <a:cs typeface="Arial" charset="0"/>
              </a:rPr>
              <a:t>основы педагогической деятельности.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600" dirty="0">
                <a:solidFill>
                  <a:srgbClr val="2C1B0E"/>
                </a:solidFill>
                <a:latin typeface="Times New Roman" pitchFamily="18" charset="0"/>
                <a:cs typeface="Arial" charset="0"/>
              </a:rPr>
              <a:t>Компетентность в организации педагогической деятельности.</a:t>
            </a:r>
            <a:br>
              <a:rPr lang="ru-RU" altLang="ru-RU" sz="2600" dirty="0">
                <a:solidFill>
                  <a:srgbClr val="2C1B0E"/>
                </a:solidFill>
                <a:latin typeface="Times New Roman" pitchFamily="18" charset="0"/>
                <a:cs typeface="Arial" charset="0"/>
              </a:rPr>
            </a:br>
            <a:endParaRPr lang="ru-RU" altLang="ru-RU" sz="2600" b="1" dirty="0">
              <a:solidFill>
                <a:srgbClr val="2C1B0E"/>
              </a:solidFill>
              <a:latin typeface="Segoe UI Semibold" pitchFamily="34" charset="0"/>
              <a:cs typeface="Arial" charset="0"/>
            </a:endParaRPr>
          </a:p>
          <a:p>
            <a:pPr marL="0" indent="0">
              <a:buNone/>
            </a:pPr>
            <a:endParaRPr lang="ru-RU" sz="2600" dirty="0">
              <a:solidFill>
                <a:srgbClr val="2C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2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827088" y="260350"/>
            <a:ext cx="7489825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Как проходит аттестация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971550" y="3573463"/>
            <a:ext cx="8229600" cy="5141912"/>
          </a:xfrm>
        </p:spPr>
        <p:txBody>
          <a:bodyPr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987675" y="1412875"/>
            <a:ext cx="3384550" cy="1327150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Квалификационное испытание проходит </a:t>
            </a:r>
          </a:p>
          <a:p>
            <a:pPr algn="ctr">
              <a:defRPr/>
            </a:pP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4213" y="3732213"/>
            <a:ext cx="3167062" cy="17367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 портфолио профессиональных достижений педагога </a:t>
            </a:r>
            <a:endParaRPr lang="ru-RU" sz="2400" dirty="0">
              <a:solidFill>
                <a:srgbClr val="7A6A60">
                  <a:lumMod val="50000"/>
                </a:srgb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37188" y="3733800"/>
            <a:ext cx="3022600" cy="21304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7A6A6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анализа карты результативности профессиональной деятельности педагога</a:t>
            </a:r>
            <a:endParaRPr lang="ru-RU" sz="2400" dirty="0">
              <a:solidFill>
                <a:srgbClr val="7A6A60">
                  <a:lumMod val="50000"/>
                </a:srgbClr>
              </a:solidFill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33673" y="4138662"/>
            <a:ext cx="6703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rgbClr val="1F2123">
                      <a:satMod val="155000"/>
                    </a:srgbClr>
                  </a:solidFill>
                  <a:prstDash val="solid"/>
                </a:ln>
                <a:solidFill>
                  <a:srgbClr val="DC9E1F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И</a:t>
            </a:r>
          </a:p>
        </p:txBody>
      </p:sp>
      <p:cxnSp>
        <p:nvCxnSpPr>
          <p:cNvPr id="9" name="Прямая со стрелкой 8"/>
          <p:cNvCxnSpPr>
            <a:stCxn id="4" idx="2"/>
            <a:endCxn id="5" idx="0"/>
          </p:cNvCxnSpPr>
          <p:nvPr/>
        </p:nvCxnSpPr>
        <p:spPr>
          <a:xfrm flipH="1">
            <a:off x="2268538" y="2740025"/>
            <a:ext cx="2411412" cy="9921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  <a:endCxn id="6" idx="0"/>
          </p:cNvCxnSpPr>
          <p:nvPr/>
        </p:nvCxnSpPr>
        <p:spPr>
          <a:xfrm>
            <a:off x="4679950" y="2747963"/>
            <a:ext cx="2268538" cy="977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6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188" y="260350"/>
            <a:ext cx="8229600" cy="6337300"/>
          </a:xfrm>
        </p:spPr>
        <p:txBody>
          <a:bodyPr rtlCol="0">
            <a:normAutofit/>
          </a:bodyPr>
          <a:lstStyle/>
          <a:p>
            <a:pPr marL="0" indent="0" algn="ctr"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15 июня 2014 года </a:t>
            </a:r>
          </a:p>
          <a:p>
            <a:pPr marL="0" indent="0" algn="ctr"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 в силу </a:t>
            </a:r>
          </a:p>
          <a:p>
            <a:pPr marL="0" indent="0" algn="ctr"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ПОРЯДОК </a:t>
            </a:r>
          </a:p>
          <a:p>
            <a:pPr marL="0" indent="0" algn="ctr"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АТТЕСТАЦИИ ПЕДАГОГИЧЕСКИХ РАБОТНИКОВ</a:t>
            </a:r>
          </a:p>
          <a:p>
            <a:pPr marL="0" indent="0" algn="ctr"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ОСУЩЕСТВЛЯЮЩИХ ОБРАЗОВАТЕЛЬНУЮ ДЕЯТЕЛЬНОСТЬ, </a:t>
            </a:r>
          </a:p>
          <a:p>
            <a:pPr marL="0" indent="0" algn="ctr"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приказом </a:t>
            </a:r>
          </a:p>
          <a:p>
            <a:pPr marL="0" indent="0" algn="ctr"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№ 276 </a:t>
            </a:r>
          </a:p>
          <a:p>
            <a:pPr marL="0" indent="0" algn="ctr"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7 апреля 2014 года</a:t>
            </a:r>
          </a:p>
          <a:p>
            <a:pPr marL="0" indent="0">
              <a:lnSpc>
                <a:spcPct val="80000"/>
              </a:lnSpc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Arial" charset="0"/>
              <a:buChar char="•"/>
              <a:defRPr/>
            </a:pP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539750" y="12700"/>
            <a:ext cx="8229600" cy="633413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177800" indent="-177800" algn="ctr">
              <a:buFont typeface="Georgia" pitchFamily="18" charset="0"/>
              <a:buNone/>
            </a:pP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Решение аттестационной комиссии</a:t>
            </a:r>
            <a:br>
              <a:rPr lang="ru-RU" sz="30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000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42875" y="692150"/>
            <a:ext cx="9001125" cy="6048375"/>
          </a:xfrm>
        </p:spPr>
        <p:txBody>
          <a:bodyPr rtlCol="0">
            <a:noAutofit/>
          </a:bodyPr>
          <a:lstStyle/>
          <a:p>
            <a:pPr marL="444500" indent="-398463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630238" algn="l"/>
              </a:tabLst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аттестации для установления соответствия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уровня требованиям, предъявляемым к квалификационным категориям решение комиссии протоколируется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утверждается органами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субъекта РФ.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и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распорядительного акта заседания АК высылаются работодателю.</a:t>
            </a:r>
          </a:p>
          <a:p>
            <a:pPr marL="46037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tabLst>
                <a:tab pos="630238" algn="l"/>
              </a:tabLst>
              <a:defRPr/>
            </a:pPr>
            <a:endParaRPr lang="ru-RU" sz="5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398463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630238" algn="l"/>
              </a:tabLst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педагог прошел аттестацию, выносится решение «соответствует требованиям, предъявляемым к первой (высшей) квалификационной категории».</a:t>
            </a:r>
          </a:p>
          <a:p>
            <a:pPr marL="46037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tabLst>
                <a:tab pos="630238" algn="l"/>
              </a:tabLst>
              <a:defRPr/>
            </a:pPr>
            <a:endParaRPr lang="ru-RU" sz="5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398463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630238" algn="l"/>
              </a:tabLst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случае квалификационная категория присваивается педагогическому работнику со дня принятия аттестационной комиссией соответствующего решения. С этого же числа педагог имеет право на оплату труда в соответствии со своей категорией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44500" indent="-398463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630238" algn="l"/>
              </a:tabLst>
              <a:defRPr/>
            </a:pPr>
            <a:endParaRPr lang="ru-RU" sz="2400" dirty="0">
              <a:solidFill>
                <a:srgbClr val="3227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398463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630238" algn="l"/>
              </a:tabLst>
              <a:defRPr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2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115888"/>
            <a:ext cx="8785225" cy="7129462"/>
          </a:xfrm>
        </p:spPr>
        <p:txBody>
          <a:bodyPr rtlCol="0">
            <a:normAutofit/>
          </a:bodyPr>
          <a:lstStyle/>
          <a:p>
            <a:pPr marL="444500" indent="-398463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о присвоении категории делается в трудовой книжке, в разделе «Сведения о работе». Вносятся в личную карточку работника (форма № Т-2), утвержденную постановлением Госкомстата России от 05.01.2004  № 1, содержащую раздел  IV «Аттестация». </a:t>
            </a:r>
          </a:p>
          <a:p>
            <a:pPr marL="46037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5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398463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не прошел аттестацию, выносится решение «не соответствует требованиям, предъявляемым к первой (высшей) квалификационной категории».</a:t>
            </a:r>
          </a:p>
          <a:p>
            <a:pPr marL="444500" indent="-398463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398463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те, кто «сдавал» на первую категорию, остаются без категории, и должны пройти аттестацию на соответствие занимаемой должности.</a:t>
            </a:r>
          </a:p>
          <a:p>
            <a:pPr marL="444500" indent="-398463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398463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Тем, кто «не сдал» на высшую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сохраняется первая квалификационная категория до завершения срока ее действия. После чего аттестацию придется проходить снова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на подтверждение первой категории, либо на установление высшей.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650" y="44450"/>
            <a:ext cx="7488238" cy="1143000"/>
          </a:xfrm>
        </p:spPr>
        <p:txBody>
          <a:bodyPr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Обжалование решения аттестационной комиссии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46088" y="1484313"/>
            <a:ext cx="8229600" cy="514191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444500" indent="-398463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обжалование итогов аттестации оговаривается в «Порядке аттестации педагогических работников».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398463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заявление об обжаловании можно либо в комиссию по трудовым спорам при региональном органе образования, либо в суд.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398463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в суд о разрешении индивидуального трудового спора подается в течение трех месяцев со дня, когда работник узнал или должен был узнать о нарушении своего права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8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600" b="1" dirty="0">
                <a:solidFill>
                  <a:srgbClr val="3E2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ПОРТФОЛИО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92500" lnSpcReduction="20000"/>
          </a:bodyPr>
          <a:lstStyle/>
          <a:p>
            <a:pPr marL="0" lvl="0" indent="0" algn="ctr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2800" dirty="0">
                <a:solidFill>
                  <a:srgbClr val="3E2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наиболее современных методов профессионального развития является метод «Портфолио». </a:t>
            </a:r>
          </a:p>
          <a:p>
            <a:pPr marL="0" lvl="0" indent="0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2800" dirty="0">
                <a:solidFill>
                  <a:srgbClr val="3E2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предназначен для того, чтобы систематизировать опыт, накапливаемый специалистом, его знания, четче определить направления его развития, а также сделать более объективной оценку профессионального уровня.</a:t>
            </a:r>
          </a:p>
          <a:p>
            <a:pPr marL="0" lvl="0" indent="0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2800" b="1" dirty="0">
                <a:solidFill>
                  <a:srgbClr val="3E2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r>
              <a:rPr lang="ru-RU" sz="2800" dirty="0">
                <a:solidFill>
                  <a:srgbClr val="3E2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учитывать результаты, достигнутые педагогом в разнообразных видах деятельности: учебной, творческой, социальной, </a:t>
            </a:r>
            <a:endParaRPr lang="ru-RU" sz="2800" dirty="0" smtClean="0">
              <a:solidFill>
                <a:srgbClr val="3E2D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2800" dirty="0" smtClean="0">
                <a:solidFill>
                  <a:srgbClr val="3E2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коммуникативной.</a:t>
            </a:r>
          </a:p>
          <a:p>
            <a:pPr marL="0" lvl="0" indent="0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2800" b="1" dirty="0">
                <a:solidFill>
                  <a:srgbClr val="3E2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</a:t>
            </a:r>
            <a:r>
              <a:rPr lang="ru-RU" sz="2800" dirty="0">
                <a:solidFill>
                  <a:srgbClr val="3E2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инструмент оценивания  профессиональной компетентности  и эффективности профессиональной деятельности, а также самооценки профессиональной деятельности педагога.</a:t>
            </a:r>
          </a:p>
          <a:p>
            <a:pPr marL="0" lvl="0" indent="0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ru-RU" sz="2800" dirty="0">
              <a:solidFill>
                <a:srgbClr val="3E2D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ru-RU" sz="2800" dirty="0" smtClean="0">
              <a:solidFill>
                <a:srgbClr val="3E2D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ru-RU" sz="2800" dirty="0">
              <a:solidFill>
                <a:srgbClr val="3E2D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ru-RU" sz="2800" dirty="0">
              <a:solidFill>
                <a:srgbClr val="3E2D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9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pPr marL="0" lvl="0" indent="0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3600" b="1" dirty="0" smtClean="0">
                <a:solidFill>
                  <a:srgbClr val="3E2D04"/>
                </a:solidFill>
                <a:latin typeface="Times New Roman"/>
                <a:ea typeface="Times New Roman"/>
              </a:rPr>
              <a:t>При </a:t>
            </a:r>
            <a:r>
              <a:rPr lang="ru-RU" sz="3600" b="1" dirty="0">
                <a:solidFill>
                  <a:srgbClr val="3E2D04"/>
                </a:solidFill>
                <a:latin typeface="Times New Roman"/>
                <a:ea typeface="Times New Roman"/>
              </a:rPr>
              <a:t>проведении оценки профессиональной деятельности в рамках аттестации эксперты оценивают Портфолио аттестуемого педагога по определенным критериям. </a:t>
            </a:r>
            <a:endParaRPr lang="ru-RU" sz="3600" b="1" dirty="0" smtClean="0">
              <a:solidFill>
                <a:srgbClr val="3E2D04"/>
              </a:solidFill>
              <a:latin typeface="Times New Roman"/>
              <a:ea typeface="Times New Roman"/>
            </a:endParaRPr>
          </a:p>
          <a:p>
            <a:pPr marL="0" lvl="0" indent="0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3600" b="1" dirty="0">
                <a:solidFill>
                  <a:srgbClr val="3E2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Портфолио определены требованиями к квалификационным категориям Приказом №276 от 07.04.2014 Министерства образования и науки РФ п.36,37.</a:t>
            </a:r>
          </a:p>
          <a:p>
            <a:pPr marL="0" lvl="0" indent="0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ru-RU" sz="3600" b="1" dirty="0">
              <a:solidFill>
                <a:srgbClr val="3E2D04"/>
              </a:solidFill>
              <a:latin typeface="Verdan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1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оформлению </a:t>
            </a:r>
            <a:r>
              <a:rPr lang="ru-RU" dirty="0" smtClean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r>
              <a:rPr lang="ru-RU" dirty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2C1B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0" lvl="0" indent="0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dirty="0">
                <a:solidFill>
                  <a:srgbClr val="3E2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систематичность и регулярность </a:t>
            </a:r>
            <a:r>
              <a:rPr lang="ru-RU" dirty="0" err="1">
                <a:solidFill>
                  <a:srgbClr val="3E2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самомониторинга</a:t>
            </a:r>
            <a:r>
              <a:rPr lang="ru-RU" dirty="0">
                <a:solidFill>
                  <a:srgbClr val="3E2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dirty="0">
                <a:solidFill>
                  <a:srgbClr val="3E2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структуризация материалов, логичность и лаконичность всех письменных пояснений;</a:t>
            </a:r>
          </a:p>
          <a:p>
            <a:pPr marL="0" lvl="0" indent="0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dirty="0">
                <a:solidFill>
                  <a:srgbClr val="3E2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аккуратность и эстетичность оформления;</a:t>
            </a:r>
          </a:p>
          <a:p>
            <a:pPr marL="0" lvl="0" indent="0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dirty="0">
                <a:solidFill>
                  <a:srgbClr val="3E2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целостность, тематическая завершенность представленных материалов.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70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материалам портфолио</a:t>
            </a:r>
            <a:br>
              <a:rPr lang="ru-RU" dirty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2C1B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>
                <a:solidFill>
                  <a:srgbClr val="2C1B0E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altLang="ru-RU" dirty="0">
                <a:solidFill>
                  <a:srgbClr val="2C1B0E"/>
                </a:solidFill>
                <a:latin typeface="Times New Roman" pitchFamily="18" charset="0"/>
                <a:cs typeface="Times New Roman" pitchFamily="18" charset="0"/>
              </a:rPr>
              <a:t> - папка-накопитель с файлами, в которой зафиксирована информация о профессиональных  достижениях аттестуемого.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dirty="0">
              <a:solidFill>
                <a:srgbClr val="2C1B0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>
                <a:solidFill>
                  <a:srgbClr val="2C1B0E"/>
                </a:solidFill>
                <a:latin typeface="Times New Roman" pitchFamily="18" charset="0"/>
                <a:cs typeface="Times New Roman" pitchFamily="18" charset="0"/>
              </a:rPr>
              <a:t>Каждый отдельный материал должен датироваться, все сведения, включенные в таблицы, схемы и диаграммы должны подтверждаться </a:t>
            </a:r>
            <a:r>
              <a:rPr lang="ru-RU" altLang="ru-RU" dirty="0" smtClean="0">
                <a:solidFill>
                  <a:srgbClr val="2C1B0E"/>
                </a:solidFill>
                <a:latin typeface="Times New Roman" pitchFamily="18" charset="0"/>
                <a:cs typeface="Times New Roman" pitchFamily="18" charset="0"/>
              </a:rPr>
              <a:t>документально, копии документов заверяться </a:t>
            </a:r>
            <a:r>
              <a:rPr lang="ru-RU" altLang="ru-RU" dirty="0" err="1" smtClean="0">
                <a:solidFill>
                  <a:srgbClr val="2C1B0E"/>
                </a:solidFill>
                <a:latin typeface="Times New Roman" pitchFamily="18" charset="0"/>
                <a:cs typeface="Times New Roman" pitchFamily="18" charset="0"/>
              </a:rPr>
              <a:t>печатьюОО</a:t>
            </a:r>
            <a:r>
              <a:rPr lang="ru-RU" altLang="ru-RU" dirty="0" smtClean="0">
                <a:solidFill>
                  <a:srgbClr val="2C1B0E"/>
                </a:solidFill>
                <a:latin typeface="Times New Roman" pitchFamily="18" charset="0"/>
                <a:cs typeface="Times New Roman" pitchFamily="18" charset="0"/>
              </a:rPr>
              <a:t> и подписью директора ОО</a:t>
            </a:r>
            <a:endParaRPr lang="ru-RU" altLang="ru-RU" dirty="0">
              <a:solidFill>
                <a:srgbClr val="2C1B0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РЕЗУЛЬТАТИВНОСТИ ПРОФЕССИОНАЛЬНОЙ ДЕЯТЕЛЬНОСТИ ПЕДАГОГА</a:t>
            </a:r>
            <a:endParaRPr lang="ru-RU" dirty="0">
              <a:solidFill>
                <a:srgbClr val="2C1B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813690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9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результативности состоит из трех разделов:</a:t>
            </a:r>
            <a:br>
              <a:rPr lang="ru-RU" b="1" dirty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2C1B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раздел   </a:t>
            </a:r>
            <a:r>
              <a:rPr lang="ru-RU" sz="4400" dirty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«Личные данные»;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раздел  </a:t>
            </a:r>
            <a:r>
              <a:rPr lang="ru-RU" sz="4400" dirty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«Профессиональный рейтинг и достижения</a:t>
            </a:r>
            <a:r>
              <a:rPr lang="ru-RU" sz="4400" dirty="0" smtClean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раздел  </a:t>
            </a:r>
            <a:r>
              <a:rPr lang="ru-RU" sz="4400" dirty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Результаты учебно-воспитательной деятельности за последние 3-5 лет».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результативности состоит из трех разделов:</a:t>
            </a:r>
            <a:br>
              <a:rPr lang="ru-RU" b="1" dirty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2C1B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раздел   </a:t>
            </a:r>
            <a:r>
              <a:rPr lang="ru-RU" sz="4400" dirty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«Личные данные»;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раздел  </a:t>
            </a:r>
            <a:r>
              <a:rPr lang="ru-RU" sz="4400" dirty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«Профессиональный рейтинг и достижения</a:t>
            </a:r>
            <a:r>
              <a:rPr lang="ru-RU" sz="4400" dirty="0" smtClean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раздел  </a:t>
            </a:r>
            <a:r>
              <a:rPr lang="ru-RU" sz="4400" dirty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Результаты учебно-воспитательной деятельности за последние 3-5 лет».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8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913"/>
            <a:ext cx="8424936" cy="862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DC9E1F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аттестации регламентируется </a:t>
            </a:r>
          </a:p>
          <a:p>
            <a:pPr algn="ctr">
              <a:defRPr/>
            </a:pPr>
            <a:r>
              <a:rPr lang="ru-RU" sz="2500" b="1" dirty="0">
                <a:solidFill>
                  <a:srgbClr val="DC9E1F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нормативно-правовой базой: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19766201"/>
              </p:ext>
            </p:extLst>
          </p:nvPr>
        </p:nvGraphicFramePr>
        <p:xfrm>
          <a:off x="107504" y="1050924"/>
          <a:ext cx="8928992" cy="580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89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I.	</a:t>
            </a:r>
            <a:r>
              <a:rPr lang="ru-RU" sz="4000" dirty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часть карты </a:t>
            </a:r>
            <a:r>
              <a:rPr lang="ru-RU" sz="4000" dirty="0" smtClean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 – соответствует первой части портфолио</a:t>
            </a:r>
            <a:endParaRPr lang="ru-RU" sz="4000" dirty="0">
              <a:solidFill>
                <a:srgbClr val="2C1B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1411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1.1.Общие сведения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сведения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образовании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профессиональное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Формальное образование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(ПК)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 Характеристика условий профессиональной деятельности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нагрузка (за период с предыдущей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 годам и классам (группам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Достоверность информации, представленной в карте результативности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подтверждается руководителем ОО и печатью ОО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Оценочный лист (заполняется экспертами). Каждый эксперт выставляет баллы по каждой позиции самостоятельно, после этого подсчитывает общий балл по таблице: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824073"/>
              </p:ext>
            </p:extLst>
          </p:nvPr>
        </p:nvGraphicFramePr>
        <p:xfrm>
          <a:off x="35497" y="980726"/>
          <a:ext cx="9108503" cy="576064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31654"/>
                <a:gridCol w="1109240"/>
                <a:gridCol w="1382611"/>
                <a:gridCol w="1288659"/>
                <a:gridCol w="1460804"/>
                <a:gridCol w="1288659"/>
                <a:gridCol w="1546876"/>
              </a:tblGrid>
              <a:tr h="3634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Меж аттестационный период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(с указанием учебного года)</a:t>
                      </a:r>
                      <a:endParaRPr lang="ru-RU" sz="1800" dirty="0">
                        <a:solidFill>
                          <a:srgbClr val="2C1B0E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Доля обучающихся (от общего числа обучающихся класса), освоивших государственные учебные программы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 преподаваемому предмету (% по итогам учебного года, по параллелям)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rgbClr val="2C1B0E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Доля (от общего числа обучающихся класса)  обучающихся получивших "4" и "5" по преподаваемому предмету (% по итогам учебного года, по параллелям)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2C1B0E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Доля (от общего числа обучающихся класса)  обучающихся оставшихся на повторное обучение (или получивших балл  ОГЭ ниже порога)</a:t>
                      </a:r>
                      <a:endParaRPr lang="ru-RU" sz="1800" dirty="0">
                        <a:solidFill>
                          <a:srgbClr val="2C1B0E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4256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20    - 20    год</a:t>
                      </a:r>
                      <a:endParaRPr lang="ru-RU" sz="1800" dirty="0">
                        <a:solidFill>
                          <a:srgbClr val="2C1B0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Э1</a:t>
                      </a:r>
                      <a:endParaRPr lang="ru-RU" sz="1800" dirty="0">
                        <a:solidFill>
                          <a:srgbClr val="2C1B0E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Э2</a:t>
                      </a:r>
                      <a:endParaRPr lang="ru-RU" sz="1800" dirty="0">
                        <a:solidFill>
                          <a:srgbClr val="2C1B0E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Э1</a:t>
                      </a:r>
                      <a:endParaRPr lang="ru-RU" sz="1800" dirty="0">
                        <a:solidFill>
                          <a:srgbClr val="2C1B0E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Э2</a:t>
                      </a:r>
                      <a:endParaRPr lang="ru-RU" sz="1800" dirty="0">
                        <a:solidFill>
                          <a:srgbClr val="2C1B0E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Э1</a:t>
                      </a:r>
                      <a:endParaRPr lang="ru-RU" sz="1800">
                        <a:solidFill>
                          <a:srgbClr val="2C1B0E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Э2</a:t>
                      </a:r>
                      <a:endParaRPr lang="ru-RU" sz="1800" dirty="0">
                        <a:solidFill>
                          <a:srgbClr val="2C1B0E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</a:tr>
              <a:tr h="14817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Итоговое  кол-во БАЛЛОВ:</a:t>
                      </a:r>
                      <a:endParaRPr lang="ru-RU" sz="1800" dirty="0">
                        <a:solidFill>
                          <a:srgbClr val="2C1B0E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Оценка эксперта по итогам уч. года:</a:t>
                      </a:r>
                      <a:endParaRPr lang="ru-RU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 20 до 39%-0 баллов;</a:t>
                      </a:r>
                      <a:endParaRPr kumimoji="0" lang="ru-RU" sz="2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2C1B0E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40-59% - 0,5 балла;</a:t>
                      </a:r>
                      <a:endParaRPr kumimoji="0" lang="ru-RU" sz="2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2C1B0E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60-100% - 1балл.</a:t>
                      </a:r>
                      <a:endParaRPr kumimoji="0" lang="ru-RU" sz="2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2C1B0E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2C1B0E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2C1B0E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5" marR="591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1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2.3.Результаты </a:t>
            </a:r>
            <a:r>
              <a:rPr lang="ru-RU" sz="2000" b="1" dirty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развития (для высшей выявления и развития) у обучающихся способностей к научной (интеллектуальной), творческой, физкультурно-спортивной деятельности.</a:t>
            </a:r>
            <a:br>
              <a:rPr lang="ru-RU" sz="2000" b="1" dirty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2.3.1.Выявление  и развитие способностей обучающихся</a:t>
            </a:r>
            <a:b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696938"/>
              </p:ext>
            </p:extLst>
          </p:nvPr>
        </p:nvGraphicFramePr>
        <p:xfrm>
          <a:off x="81676" y="1412776"/>
          <a:ext cx="9036498" cy="53285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1340489"/>
                <a:gridCol w="3336817"/>
                <a:gridCol w="4359192"/>
              </a:tblGrid>
              <a:tr h="3497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effectLst/>
                        </a:rPr>
                        <a:t>Межаттестационный</a:t>
                      </a:r>
                      <a:r>
                        <a:rPr lang="ru-RU" sz="2000" dirty="0">
                          <a:effectLst/>
                        </a:rPr>
                        <a:t> период</a:t>
                      </a:r>
                      <a:endParaRPr lang="ru-RU" sz="20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Способы выявления у обучающихся способностей к научной (интеллектуальной), творческой, физкультурно-спортивной деятельности, которые применялись аттестуемым</a:t>
                      </a:r>
                      <a:endParaRPr lang="ru-RU" sz="20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Способы развития способностей обучающихся к научной (интеллектуальной), творческой, физкультурно-спортивной деятельности, которые применялись аттестуемым</a:t>
                      </a:r>
                      <a:endParaRPr lang="ru-RU" sz="20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/>
                </a:tc>
              </a:tr>
              <a:tr h="851747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20    - 20    год</a:t>
                      </a:r>
                      <a:endParaRPr lang="ru-RU" sz="2000">
                        <a:solidFill>
                          <a:srgbClr val="2C1B0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86" marR="60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/>
                </a:tc>
              </a:tr>
              <a:tr h="979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Макс. к</a:t>
                      </a:r>
                      <a:r>
                        <a:rPr lang="ru-RU" sz="2000" dirty="0" smtClean="0">
                          <a:effectLst/>
                        </a:rPr>
                        <a:t>ол-во </a:t>
                      </a:r>
                      <a:r>
                        <a:rPr lang="ru-RU" sz="2000" dirty="0">
                          <a:effectLst/>
                        </a:rPr>
                        <a:t>баллов</a:t>
                      </a:r>
                      <a:endParaRPr lang="ru-RU" sz="20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0-5</a:t>
                      </a:r>
                      <a:endParaRPr lang="ru-RU" sz="20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0-5</a:t>
                      </a:r>
                      <a:endParaRPr lang="ru-RU" sz="20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9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2.3.2. Участие обучающихся в олимпиадах, конкурсах, фестивалях, соревнованиях (</a:t>
            </a:r>
            <a:r>
              <a:rPr lang="ru-RU" sz="2000" b="1" i="1" dirty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 указываются формы,  соответствующие направлению деятельности педагогического работника</a:t>
            </a:r>
            <a:r>
              <a:rPr lang="ru-RU" sz="2000" b="1" dirty="0">
                <a:solidFill>
                  <a:srgbClr val="2C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308388"/>
              </p:ext>
            </p:extLst>
          </p:nvPr>
        </p:nvGraphicFramePr>
        <p:xfrm>
          <a:off x="35494" y="1052736"/>
          <a:ext cx="9073011" cy="5805264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954287"/>
                <a:gridCol w="556200"/>
                <a:gridCol w="477143"/>
                <a:gridCol w="556200"/>
                <a:gridCol w="556761"/>
                <a:gridCol w="556761"/>
                <a:gridCol w="639181"/>
                <a:gridCol w="715435"/>
                <a:gridCol w="715435"/>
                <a:gridCol w="477143"/>
                <a:gridCol w="477143"/>
                <a:gridCol w="639181"/>
                <a:gridCol w="639181"/>
                <a:gridCol w="1112960"/>
              </a:tblGrid>
              <a:tr h="357794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Меж аттестационный период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(с указанием учебного года)</a:t>
                      </a:r>
                      <a:endParaRPr lang="ru-RU" sz="14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Сведения о подготовке победителей, призеров, лауреатов, участников научных (интеллектуальных) конкурсов, конференций, форумов, и др. (кол-во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) (За подготовку победителей федеральных и международных более 3 человек добавляется по 1 баллу за каждого, но не более 5всего)</a:t>
                      </a:r>
                      <a:endParaRPr lang="ru-RU" sz="14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Сведения о подготовке победителей,  призеров, лауреатов и участников творческой деятельности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(За подготовку победителей федеральных и международных более 3 человек добавляется по 1 баллу за каждого, но не более 5всего)</a:t>
                      </a:r>
                      <a:endParaRPr lang="ru-RU" sz="14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Сведения о подготовке победителей и призёров очных/заочных (указать) предметных олимпиад школьников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(За подготовку победителей очных более 3 человек добавляется по 1 баллу за каждого, но не более 5всего)</a:t>
                      </a:r>
                      <a:endParaRPr lang="ru-RU" sz="14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Номер приказа ОУ, утверждающего проведение мониторинга, </a:t>
                      </a:r>
                      <a:endParaRPr lang="ru-RU" sz="140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</a:tr>
              <a:tr h="1780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заочные олимпиады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открытые конкурсы</a:t>
                      </a:r>
                      <a:endParaRPr lang="ru-RU" sz="140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конференции научных обществ</a:t>
                      </a:r>
                      <a:endParaRPr lang="ru-RU" sz="140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выставки, турниры</a:t>
                      </a:r>
                      <a:endParaRPr lang="ru-RU" sz="140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Муниц.уровня</a:t>
                      </a:r>
                      <a:endParaRPr lang="ru-RU" sz="140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Регионального уровня</a:t>
                      </a:r>
                      <a:endParaRPr lang="ru-RU" sz="140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Федерального уровня</a:t>
                      </a:r>
                      <a:endParaRPr lang="ru-RU" sz="140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Международного уровня</a:t>
                      </a:r>
                      <a:endParaRPr lang="ru-RU" sz="14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Муниц.уровня</a:t>
                      </a:r>
                      <a:endParaRPr lang="ru-RU" sz="14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Регионального уровня</a:t>
                      </a:r>
                      <a:endParaRPr lang="ru-RU" sz="14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Федерального уровня</a:t>
                      </a:r>
                      <a:endParaRPr lang="ru-RU" sz="14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Международного уровня</a:t>
                      </a:r>
                      <a:endParaRPr lang="ru-RU" sz="14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487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20    - 20    год</a:t>
                      </a:r>
                      <a:endParaRPr lang="ru-RU" sz="1400">
                        <a:solidFill>
                          <a:srgbClr val="2C1B0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25" marR="5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25" marR="549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4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268760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      </a:t>
            </a:r>
            <a:r>
              <a:rPr lang="ru-RU" sz="2000" b="1" dirty="0" smtClean="0">
                <a:solidFill>
                  <a:srgbClr val="2C1B0E"/>
                </a:solidFill>
                <a:latin typeface="Times New Roman"/>
                <a:ea typeface="Calibri"/>
                <a:cs typeface="Times New Roman"/>
              </a:rPr>
              <a:t>2.4. Личный </a:t>
            </a:r>
            <a:r>
              <a:rPr lang="ru-RU" sz="2000" b="1" dirty="0">
                <a:solidFill>
                  <a:srgbClr val="2C1B0E"/>
                </a:solidFill>
                <a:latin typeface="Times New Roman"/>
                <a:ea typeface="Calibri"/>
                <a:cs typeface="Times New Roman"/>
              </a:rPr>
              <a:t>вклад аттестуемого в повышение качества образования.</a:t>
            </a:r>
            <a:r>
              <a:rPr lang="ru-RU" sz="2000" dirty="0">
                <a:solidFill>
                  <a:srgbClr val="2C1B0E"/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2C1B0E"/>
                </a:solidFill>
                <a:ea typeface="Calibri"/>
                <a:cs typeface="Times New Roman"/>
              </a:rPr>
            </a:br>
            <a:r>
              <a:rPr lang="ru-RU" sz="1800" dirty="0">
                <a:solidFill>
                  <a:srgbClr val="2C1B0E"/>
                </a:solidFill>
                <a:latin typeface="Times New Roman"/>
                <a:ea typeface="Calibri"/>
                <a:cs typeface="Times New Roman"/>
              </a:rPr>
              <a:t>2.4.1. Совершенствование методов обучения и воспитания и продуктивного использования новых образовательных технологий</a:t>
            </a:r>
            <a:r>
              <a:rPr lang="ru-RU" sz="1800" dirty="0">
                <a:solidFill>
                  <a:srgbClr val="2C1B0E"/>
                </a:solidFill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2C1B0E"/>
                </a:solidFill>
                <a:ea typeface="Calibri"/>
                <a:cs typeface="Times New Roman"/>
              </a:rPr>
            </a:br>
            <a:endParaRPr lang="ru-RU" sz="1800" dirty="0">
              <a:solidFill>
                <a:srgbClr val="2C1B0E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733322"/>
              </p:ext>
            </p:extLst>
          </p:nvPr>
        </p:nvGraphicFramePr>
        <p:xfrm>
          <a:off x="35496" y="980727"/>
          <a:ext cx="9108503" cy="616915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799645"/>
                <a:gridCol w="949274"/>
                <a:gridCol w="889683"/>
                <a:gridCol w="879157"/>
                <a:gridCol w="1378785"/>
                <a:gridCol w="1656184"/>
                <a:gridCol w="1676618"/>
                <a:gridCol w="879157"/>
              </a:tblGrid>
              <a:tr h="59115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Меж аттестационный период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(с указанием учебного года)</a:t>
                      </a:r>
                      <a:endParaRPr lang="ru-RU" sz="16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Сведения о разработке авторских программ (наличие рецензии не ниже муниципального уровня</a:t>
                      </a:r>
                      <a:r>
                        <a:rPr lang="ru-RU" sz="1600" dirty="0" smtClean="0">
                          <a:effectLst/>
                        </a:rPr>
                        <a:t>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За написание авторской программы +5 б.</a:t>
                      </a:r>
                      <a:endParaRPr lang="ru-RU" sz="16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Сведения о разработке практических, наглядных, эл. пособий для обучающихся (воспитанников)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(название)</a:t>
                      </a:r>
                      <a:endParaRPr lang="ru-RU" sz="16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Сведения о разработке программ факультативов, кружков, спец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курсов</a:t>
                      </a:r>
                      <a:endParaRPr lang="ru-RU" sz="16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Сведения об участии аттестуемого в экспертной деятельности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(указать направление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экспертной деятельности).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Указать номер приказа о назначении </a:t>
                      </a:r>
                      <a:r>
                        <a:rPr lang="ru-RU" sz="1600" dirty="0" smtClean="0">
                          <a:effectLst/>
                        </a:rPr>
                        <a:t>экспертом, кол-во </a:t>
                      </a:r>
                      <a:r>
                        <a:rPr lang="ru-RU" sz="1600" dirty="0">
                          <a:effectLst/>
                        </a:rPr>
                        <a:t>проведенных экспертных мероприятий </a:t>
                      </a:r>
                      <a:endParaRPr lang="ru-RU" sz="16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Итоги участи в профессиональных конкурсах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(победителю регионального или всероссийского конкурсов добавляется 10 баллов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-Муниципальный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-Региональный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-Всероссийский</a:t>
                      </a:r>
                      <a:endParaRPr lang="ru-RU" sz="16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Наличие наград в направлении образования разного уровня по итогам профессиональной </a:t>
                      </a:r>
                      <a:r>
                        <a:rPr lang="ru-RU" sz="1600" dirty="0" smtClean="0">
                          <a:effectLst/>
                        </a:rPr>
                        <a:t>деятельности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-Муниципальный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-Региональный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Гос.награды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полученные в течении педагогической деятельности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(учитывая отраслевые и ведомственные)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Номер приказа, решения </a:t>
                      </a:r>
                      <a:r>
                        <a:rPr lang="ru-RU" sz="1600" dirty="0" smtClean="0">
                          <a:effectLst/>
                        </a:rPr>
                        <a:t>педагогического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совета</a:t>
                      </a:r>
                      <a:r>
                        <a:rPr lang="ru-RU" sz="1600" dirty="0">
                          <a:effectLst/>
                        </a:rPr>
                        <a:t>. </a:t>
                      </a:r>
                      <a:endParaRPr lang="ru-RU" sz="16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0" marR="629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15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224136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rgbClr val="2C1B0E"/>
                </a:solidFill>
                <a:latin typeface="Times New Roman"/>
                <a:ea typeface="Calibri"/>
                <a:cs typeface="Times New Roman"/>
              </a:rPr>
              <a:t>2.4.2. </a:t>
            </a:r>
            <a:r>
              <a:rPr lang="ru-RU" sz="1600" b="1" dirty="0" smtClean="0">
                <a:solidFill>
                  <a:srgbClr val="2C1B0E"/>
                </a:solidFill>
                <a:latin typeface="Times New Roman"/>
                <a:ea typeface="Calibri"/>
                <a:cs typeface="Times New Roman"/>
              </a:rPr>
              <a:t>Транслирование </a:t>
            </a:r>
            <a:r>
              <a:rPr lang="ru-RU" sz="1600" b="1" dirty="0">
                <a:solidFill>
                  <a:srgbClr val="2C1B0E"/>
                </a:solidFill>
                <a:latin typeface="Times New Roman"/>
                <a:ea typeface="Calibri"/>
                <a:cs typeface="Times New Roman"/>
              </a:rPr>
              <a:t>в педагогических коллективах опыта практических результатов своей профессиональной деятельности, активного участия в работе методических объединений педагогических работников организации.</a:t>
            </a:r>
            <a:r>
              <a:rPr lang="ru-RU" sz="1600" b="1" dirty="0">
                <a:solidFill>
                  <a:srgbClr val="2C1B0E"/>
                </a:solidFill>
                <a:ea typeface="Calibri"/>
                <a:cs typeface="Times New Roman"/>
              </a:rPr>
              <a:t/>
            </a:r>
            <a:br>
              <a:rPr lang="ru-RU" sz="1600" b="1" dirty="0">
                <a:solidFill>
                  <a:srgbClr val="2C1B0E"/>
                </a:solidFill>
                <a:ea typeface="Calibri"/>
                <a:cs typeface="Times New Roman"/>
              </a:rPr>
            </a:br>
            <a:endParaRPr lang="ru-RU" sz="1600" b="1" dirty="0">
              <a:solidFill>
                <a:srgbClr val="2C1B0E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683423"/>
              </p:ext>
            </p:extLst>
          </p:nvPr>
        </p:nvGraphicFramePr>
        <p:xfrm>
          <a:off x="-1" y="836711"/>
          <a:ext cx="9144000" cy="6021289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469489"/>
                <a:gridCol w="1307108"/>
                <a:gridCol w="2947532"/>
                <a:gridCol w="2522170"/>
                <a:gridCol w="897701"/>
              </a:tblGrid>
              <a:tr h="60212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Меж аттестационный период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(с указанием учебного года)</a:t>
                      </a:r>
                      <a:endParaRPr lang="ru-RU" sz="16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Сведения об участии в работе педагогических советов, педагогических семинаров,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методического объединения  образовательной организации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(с указанием темы выступления)</a:t>
                      </a:r>
                      <a:endParaRPr lang="ru-RU" sz="16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Сведения о наличии публикации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(педагоги, </a:t>
                      </a:r>
                      <a:r>
                        <a:rPr lang="ru-RU" sz="1600" dirty="0" err="1">
                          <a:effectLst/>
                        </a:rPr>
                        <a:t>аттестующиеся</a:t>
                      </a:r>
                      <a:r>
                        <a:rPr lang="ru-RU" sz="1600" dirty="0">
                          <a:effectLst/>
                        </a:rPr>
                        <a:t> на первую представляют по желанию, для высшей обязательно)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Сведения о методических материалах из опыта работы (с визой руководителя </a:t>
                      </a:r>
                      <a:r>
                        <a:rPr lang="ru-RU" sz="1600" dirty="0" smtClean="0">
                          <a:effectLst/>
                        </a:rPr>
                        <a:t>ОО) </a:t>
                      </a:r>
                      <a:r>
                        <a:rPr lang="ru-RU" sz="1600" dirty="0">
                          <a:effectLst/>
                        </a:rPr>
                        <a:t>для первой и высшей.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Сведения о транслировании опыта на семинарах, конференциях, форумах разного уровня.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(Педагогам, подготовившим выступление на семинарах, конференциях, форумах выше муниципального уровня за каждое выступление добавляется 1 балл к общему по разделу).</a:t>
                      </a:r>
                      <a:endParaRPr lang="ru-RU" sz="16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Сведения о проведении открытого занятия, мастер-класса, видео занятия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 указанием даты, темы, места проведения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(за проведение занятия регионального уровня добавляется 2 балла за каждое)</a:t>
                      </a:r>
                      <a:endParaRPr lang="ru-RU" sz="16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Номер приказа, утверждающего план в рамках которого транслировался опыт или экспертное заключение или сертификат о проведении  </a:t>
                      </a:r>
                      <a:endParaRPr lang="ru-RU" sz="1600" dirty="0">
                        <a:solidFill>
                          <a:srgbClr val="2C1B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35" marR="591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88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2C1B0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Достоверность информации, представленной в карте результативности для проведения оценки профессиональной деятельности подтверждаю: </a:t>
            </a:r>
          </a:p>
          <a:p>
            <a:pPr marL="0" indent="0">
              <a:spcAft>
                <a:spcPts val="0"/>
              </a:spcAft>
              <a:buNone/>
            </a:pPr>
            <a:endParaRPr lang="ru-RU" dirty="0" smtClean="0">
              <a:solidFill>
                <a:srgbClr val="2C1B0E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2C1B0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Подпись педагогического работника: ____________________________________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2C1B0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(расшифровка подписи)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2C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ru-RU" sz="2800" dirty="0" smtClean="0">
              <a:solidFill>
                <a:srgbClr val="2C1B0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2C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Карта результативности содержит достоверные сведения.</a:t>
            </a:r>
            <a:endParaRPr lang="ru-RU" sz="2800" dirty="0" smtClean="0">
              <a:solidFill>
                <a:srgbClr val="2C1B0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2C1B0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Руководитель образовательной организации:  _____________________________________        (расшифровка подписи) печать ОО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ea typeface="Calibri"/>
                <a:cs typeface="Calibri"/>
              </a:rPr>
              <a:t> 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5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2C1B0E"/>
                </a:solidFill>
                <a:latin typeface="Times New Roman"/>
                <a:ea typeface="Calibri"/>
                <a:cs typeface="Times New Roman"/>
              </a:rPr>
              <a:t>ИТОГОВЫЕ БАЛЛЫ (Каждый эксперт выставляет свой итоговый балл. Баллы суммируются и делятся на 2. Средний показатель – балл оценки результата профессиональной деятельности для проведения аттестации и принятия решения аттестационной комиссии):</a:t>
            </a:r>
            <a:endParaRPr lang="ru-RU" sz="2800" dirty="0">
              <a:solidFill>
                <a:srgbClr val="2C1B0E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2C1B0E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800" dirty="0">
              <a:solidFill>
                <a:srgbClr val="2C1B0E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2C1B0E"/>
                </a:solidFill>
                <a:latin typeface="Times New Roman"/>
                <a:ea typeface="Calibri"/>
                <a:cs typeface="Times New Roman"/>
              </a:rPr>
              <a:t>Эксперт№1:________________(общий балл по таблице)____________ подпись</a:t>
            </a:r>
            <a:endParaRPr lang="ru-RU" sz="2800" dirty="0">
              <a:solidFill>
                <a:srgbClr val="2C1B0E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2C1B0E"/>
                </a:solidFill>
                <a:latin typeface="Times New Roman"/>
                <a:ea typeface="Calibri"/>
                <a:cs typeface="Times New Roman"/>
              </a:rPr>
              <a:t>Эксперт№2:________________(общий балл по таблице)____________ подпись</a:t>
            </a:r>
            <a:endParaRPr lang="ru-RU" sz="2800" dirty="0">
              <a:solidFill>
                <a:srgbClr val="2C1B0E"/>
              </a:solidFill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2C1B0E"/>
                </a:solidFill>
                <a:latin typeface="Times New Roman"/>
                <a:ea typeface="Calibri"/>
                <a:cs typeface="Times New Roman"/>
              </a:rPr>
              <a:t>__________________________________</a:t>
            </a: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2C1B0E"/>
                </a:solidFill>
                <a:latin typeface="Times New Roman"/>
                <a:ea typeface="Calibri"/>
                <a:cs typeface="Times New Roman"/>
              </a:rPr>
              <a:t>Итоговое </a:t>
            </a:r>
            <a:r>
              <a:rPr lang="ru-RU" dirty="0">
                <a:solidFill>
                  <a:srgbClr val="2C1B0E"/>
                </a:solidFill>
                <a:latin typeface="Times New Roman"/>
                <a:ea typeface="Calibri"/>
                <a:cs typeface="Times New Roman"/>
              </a:rPr>
              <a:t>кол-во баллов</a:t>
            </a:r>
            <a:endParaRPr lang="ru-RU" sz="2800" dirty="0">
              <a:solidFill>
                <a:srgbClr val="2C1B0E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solidFill>
                  <a:srgbClr val="2C1B0E"/>
                </a:solidFill>
                <a:ea typeface="Calibri"/>
                <a:cs typeface="Times New Roman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4425" y="188913"/>
            <a:ext cx="7056438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DC9E1F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аттестации регламентируется </a:t>
            </a:r>
          </a:p>
          <a:p>
            <a:pPr algn="ctr">
              <a:defRPr/>
            </a:pPr>
            <a:r>
              <a:rPr lang="ru-RU" sz="2500" b="1" dirty="0">
                <a:solidFill>
                  <a:srgbClr val="DC9E1F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нормативно-правовой базой: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7084096"/>
              </p:ext>
            </p:extLst>
          </p:nvPr>
        </p:nvGraphicFramePr>
        <p:xfrm>
          <a:off x="107504" y="1050414"/>
          <a:ext cx="8928992" cy="5690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238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188" y="260350"/>
            <a:ext cx="8229600" cy="6408738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аттестации </a:t>
            </a:r>
            <a:r>
              <a:rPr lang="ru-RU" sz="3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ведомственным нормативным правовым актом прямого действия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органы </a:t>
            </a:r>
            <a:r>
              <a:rPr lang="ru-RU" sz="3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власти субъектов 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3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разрабатывать и принимать свои положения об аттестации педагогических работников 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3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Федерального закона от 29 декабря 2012 г. </a:t>
            </a:r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3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 </a:t>
            </a:r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3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в </a:t>
            </a:r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РФ», </a:t>
            </a:r>
            <a:r>
              <a:rPr lang="ru-RU" sz="3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Порядок аттестации</a:t>
            </a:r>
            <a:r>
              <a:rPr lang="ru-RU" sz="3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предусматривают возможность иного регулирования порядка аттестации педагогических работников, в том числе путем принятия органами государственной власти субъектов 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положения </a:t>
            </a:r>
            <a:r>
              <a:rPr lang="ru-RU" sz="3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аттестации педагогических 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работников). </a:t>
            </a:r>
            <a:endParaRPr lang="ru-RU" sz="3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9108504" cy="504825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endParaRPr lang="ru-RU" sz="3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0825" y="765175"/>
            <a:ext cx="8713788" cy="6192838"/>
          </a:xfrm>
        </p:spPr>
        <p:txBody>
          <a:bodyPr rtlCol="0">
            <a:normAutofit/>
          </a:bodyPr>
          <a:lstStyle/>
          <a:p>
            <a:pPr marL="444500" indent="-44450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овый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аттестации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образовательных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касается профессорско-преподавательского состава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44450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подлежат все педагогические работники, включая совместителей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44450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Аттестационные комиссии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подтверждения соответствия работников занимаемой должности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формируются образовательными организациями.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44450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аботники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отсутствовавшие на работе по болезни более 4 месяцев подряд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проходят аттестацию не ранее чем через год после выхода на работу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4804" y="44624"/>
            <a:ext cx="9108504" cy="504825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endParaRPr lang="ru-RU" sz="3000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0825" y="692150"/>
            <a:ext cx="8713788" cy="6192838"/>
          </a:xfrm>
        </p:spPr>
        <p:txBody>
          <a:bodyPr rtlCol="0">
            <a:normAutofit/>
          </a:bodyPr>
          <a:lstStyle/>
          <a:p>
            <a:pPr marL="444500" indent="-44450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Квалификационные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(первая или высшая) устанавливаются педагогическим работникам по их желанию.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Работники, имеющие квалификационную категорию, не проходят аттестацию в целях подтверждения соответствия занимаемой должности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44450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присвоение категории можно направить по почте или в электронном виде.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также можно подать в период нахождения в отпуске по уходу за ребенком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44450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Уточнены основания присвоения квалификационных категорий.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отказе в установлении категории работник может повторно обратиться за ее присвоением только через год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44450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присвоенные квалификационные категории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сохраняются 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течение срока, на который они были установлены.</a:t>
            </a:r>
          </a:p>
          <a:p>
            <a:pPr marL="355600" indent="-35560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8_презентация к вебинару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презентация к вебинару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3461</Words>
  <Application>Microsoft Office PowerPoint</Application>
  <PresentationFormat>Экран (4:3)</PresentationFormat>
  <Paragraphs>453</Paragraphs>
  <Slides>57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57</vt:i4>
      </vt:variant>
    </vt:vector>
  </HeadingPairs>
  <TitlesOfParts>
    <vt:vector size="60" baseType="lpstr">
      <vt:lpstr>Воздушный поток</vt:lpstr>
      <vt:lpstr>18_презентация к вебинару</vt:lpstr>
      <vt:lpstr>3_презентация к вебинару</vt:lpstr>
      <vt:lpstr>Презентация PowerPoint</vt:lpstr>
      <vt:lpstr>ВОПРОСЫ ВЕБИНАРА</vt:lpstr>
      <vt:lpstr>АТТЕСТАЦИЯ ПЕДАГОГИЧЕСКИХ КАДРОВ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изменения</vt:lpstr>
      <vt:lpstr>Основные изменения</vt:lpstr>
      <vt:lpstr>Основными задачами  проведения аттестации являются: </vt:lpstr>
      <vt:lpstr>Презентация PowerPoint</vt:lpstr>
      <vt:lpstr>Презентация PowerPoint</vt:lpstr>
      <vt:lpstr>Каковы основные принципы организации аттестации?</vt:lpstr>
      <vt:lpstr>ДВА ВИДА АТТЕСТАЦИИ</vt:lpstr>
      <vt:lpstr>Что должен знать и уметь использовать в педагогической практике педагог, выходящий на аттестацию?</vt:lpstr>
      <vt:lpstr>Презентация PowerPoint</vt:lpstr>
      <vt:lpstr>Обязательная аттестация </vt:lpstr>
      <vt:lpstr>Кто проходит обязательную аттестацию</vt:lpstr>
      <vt:lpstr>Кто подает заявление  об аттестации </vt:lpstr>
      <vt:lpstr>Кто освобождается от аттестации </vt:lpstr>
      <vt:lpstr>Этапы  прохождения аттестации</vt:lpstr>
      <vt:lpstr> </vt:lpstr>
      <vt:lpstr>ОТВЕТСТВЕННОСТЬ РАБОТНИКА </vt:lpstr>
      <vt:lpstr>ОРГАНИЗАЦИЯ ОБЯЗАТЕЛЬНОЙ АТТЕСТАЦИИ</vt:lpstr>
      <vt:lpstr>Порядок подготовки документов  на аттестацию</vt:lpstr>
      <vt:lpstr>Действия руководителя ОО</vt:lpstr>
      <vt:lpstr>ДЛЯ ПРОВЕДЕНИЯ АТТЕСТАЦИИ НА КАЖДОГО ПЕДАГОГИЧЕСКОГО РАБОТНИКА РАБОТОДАТЕЛЬ ВНОСИТ  В АТТЕСТАЦИОННУЮ КОМИССИЮ ПРЕДСТАВЛЕНИЕ </vt:lpstr>
      <vt:lpstr>Презентация PowerPoint</vt:lpstr>
      <vt:lpstr>Презентация PowerPoint</vt:lpstr>
      <vt:lpstr>Добровольная аттестация</vt:lpstr>
      <vt:lpstr>Презентация PowerPoint</vt:lpstr>
      <vt:lpstr>Кто проводит аттестацию на установление квалификационных категорий</vt:lpstr>
      <vt:lpstr>Документы необходимые  для прохождения аттестации</vt:lpstr>
      <vt:lpstr>КРИТЕРИИ РЕЗУЛЬТАТИВНОСТИ РАБОТЫ ПЕДАГОГА ПРЕТЕНДУЮЩЕГО  НА ПЕРВУЮ/ВЫСШУЮ КАТЕГОРИЮ</vt:lpstr>
      <vt:lpstr>МОДЕЛЬ ПРОФЕССИОНАЛЬНО-ЛИЧНОСТНЫХ КАЧЕСТВ ПЕДАГОГА</vt:lpstr>
      <vt:lpstr>Презентация PowerPoint</vt:lpstr>
      <vt:lpstr>Объекты оценки результатов профессиональной деятельности педагогов </vt:lpstr>
      <vt:lpstr>Методика  оценки квалификации  педагогических работников </vt:lpstr>
      <vt:lpstr>Как проходит аттестация</vt:lpstr>
      <vt:lpstr>Решение аттестационной комиссии </vt:lpstr>
      <vt:lpstr>Презентация PowerPoint</vt:lpstr>
      <vt:lpstr>Обжалование решения аттестационной комиссии</vt:lpstr>
      <vt:lpstr>РОЛЬ ПОРТФОЛИО</vt:lpstr>
      <vt:lpstr>Презентация PowerPoint</vt:lpstr>
      <vt:lpstr>Требования к оформлению портфолио </vt:lpstr>
      <vt:lpstr>Требования к материалам портфолио </vt:lpstr>
      <vt:lpstr> КАРТА РЕЗУЛЬТАТИВНОСТИ ПРОФЕССИОНАЛЬНОЙ ДЕЯТЕЛЬНОСТИ ПЕДАГОГА</vt:lpstr>
      <vt:lpstr>Карта результативности состоит из трех разделов: </vt:lpstr>
      <vt:lpstr>Карта результативности состоит из трех разделов: </vt:lpstr>
      <vt:lpstr>I. Информационная часть карты результативности – соответствует первой части портфолио</vt:lpstr>
      <vt:lpstr>Оценочный лист (заполняется экспертами). Каждый эксперт выставляет баллы по каждой позиции самостоятельно, после этого подсчитывает общий балл по таблице:</vt:lpstr>
      <vt:lpstr>2.3.Результаты выявления развития (для высшей выявления и развития) у обучающихся способностей к научной (интеллектуальной), творческой, физкультурно-спортивной деятельности. </vt:lpstr>
      <vt:lpstr>2.3.2. Участие обучающихся в олимпиадах, конкурсах, фестивалях, соревнованиях (в таблице указываются формы,  соответствующие направлению деятельности педагогического работника)</vt:lpstr>
      <vt:lpstr>      2.4. Личный вклад аттестуемого в повышение качества образования. 2.4.1. Совершенствование методов обучения и воспитания и продуктивного использования новых образовательных технологий </vt:lpstr>
      <vt:lpstr>2.4.2. Транслирование в педагогических коллективах опыта практических результатов своей профессиональной деятельности, активного участия в работе методических объединений педагогических работников организации.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паша</cp:lastModifiedBy>
  <cp:revision>17</cp:revision>
  <cp:lastPrinted>2017-03-18T19:13:23Z</cp:lastPrinted>
  <dcterms:created xsi:type="dcterms:W3CDTF">2014-03-01T13:42:30Z</dcterms:created>
  <dcterms:modified xsi:type="dcterms:W3CDTF">2018-10-17T09:43:29Z</dcterms:modified>
</cp:coreProperties>
</file>